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9926638" cy="143557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ероштан Глеб Игоревич" initials="СГИ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DFFD"/>
    <a:srgbClr val="D9A2F8"/>
    <a:srgbClr val="E430B1"/>
    <a:srgbClr val="FFC000"/>
    <a:srgbClr val="E84F18"/>
    <a:srgbClr val="BFBFBF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B044-0C93-48E4-A97C-EE91EF1C0E40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30F7-AC30-4E11-8BCB-87DBDBAE0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165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B044-0C93-48E4-A97C-EE91EF1C0E40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30F7-AC30-4E11-8BCB-87DBDBAE0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5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B044-0C93-48E4-A97C-EE91EF1C0E40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30F7-AC30-4E11-8BCB-87DBDBAE0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986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B044-0C93-48E4-A97C-EE91EF1C0E40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30F7-AC30-4E11-8BCB-87DBDBAE0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66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B044-0C93-48E4-A97C-EE91EF1C0E40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30F7-AC30-4E11-8BCB-87DBDBAE0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24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B044-0C93-48E4-A97C-EE91EF1C0E40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30F7-AC30-4E11-8BCB-87DBDBAE0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24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B044-0C93-48E4-A97C-EE91EF1C0E40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30F7-AC30-4E11-8BCB-87DBDBAE0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203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B044-0C93-48E4-A97C-EE91EF1C0E40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30F7-AC30-4E11-8BCB-87DBDBAE0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735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B044-0C93-48E4-A97C-EE91EF1C0E40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30F7-AC30-4E11-8BCB-87DBDBAE0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562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B044-0C93-48E4-A97C-EE91EF1C0E40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30F7-AC30-4E11-8BCB-87DBDBAE0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458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0B044-0C93-48E4-A97C-EE91EF1C0E40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830F7-AC30-4E11-8BCB-87DBDBAE0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22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0B044-0C93-48E4-A97C-EE91EF1C0E40}" type="datetimeFigureOut">
              <a:rPr lang="ru-RU" smtClean="0"/>
              <a:t>08.09.2021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830F7-AC30-4E11-8BCB-87DBDBAE04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166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Box 122"/>
          <p:cNvSpPr txBox="1"/>
          <p:nvPr/>
        </p:nvSpPr>
        <p:spPr>
          <a:xfrm>
            <a:off x="9802060" y="4700069"/>
            <a:ext cx="1703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latin typeface="+mj-lt"/>
                <a:cs typeface="Arial" panose="020B0604020202020204" pitchFamily="34" charset="0"/>
              </a:rPr>
              <a:t>Условные обозначения:</a:t>
            </a:r>
            <a:endParaRPr lang="ru-RU" sz="12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27" name="Прямоугольник 126"/>
          <p:cNvSpPr/>
          <p:nvPr/>
        </p:nvSpPr>
        <p:spPr>
          <a:xfrm>
            <a:off x="9888507" y="5207850"/>
            <a:ext cx="324000" cy="102548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>
              <a:latin typeface="+mj-lt"/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9895535" y="5411141"/>
            <a:ext cx="324000" cy="102548"/>
          </a:xfrm>
          <a:prstGeom prst="rect">
            <a:avLst/>
          </a:prstGeom>
          <a:solidFill>
            <a:srgbClr val="E430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>
              <a:latin typeface="+mj-lt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9885996" y="5798855"/>
            <a:ext cx="324000" cy="102548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>
              <a:latin typeface="+mj-lt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9893024" y="4997506"/>
            <a:ext cx="324000" cy="102548"/>
          </a:xfrm>
          <a:prstGeom prst="rect">
            <a:avLst/>
          </a:prstGeom>
          <a:solidFill>
            <a:srgbClr val="E84F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>
              <a:latin typeface="+mj-lt"/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9885996" y="5609901"/>
            <a:ext cx="324000" cy="10254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>
              <a:latin typeface="+mj-lt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0167315" y="4945488"/>
            <a:ext cx="13727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+mj-lt"/>
                <a:cs typeface="Arial" panose="020B0604020202020204" pitchFamily="34" charset="0"/>
              </a:rPr>
              <a:t>Пусковой комплекс №1</a:t>
            </a:r>
            <a:endParaRPr lang="ru-RU" sz="7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0172467" y="5145543"/>
            <a:ext cx="110717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+mj-lt"/>
                <a:cs typeface="Arial" panose="020B0604020202020204" pitchFamily="34" charset="0"/>
              </a:rPr>
              <a:t>Пусковой комплекс № 3</a:t>
            </a:r>
            <a:endParaRPr lang="ru-RU" sz="7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0162034" y="5547224"/>
            <a:ext cx="11176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+mj-lt"/>
                <a:cs typeface="Arial" panose="020B0604020202020204" pitchFamily="34" charset="0"/>
              </a:rPr>
              <a:t>Пусковой комплекс № 4</a:t>
            </a:r>
            <a:endParaRPr lang="ru-RU" sz="7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0162034" y="5742379"/>
            <a:ext cx="111760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+mj-lt"/>
                <a:cs typeface="Arial" panose="020B0604020202020204" pitchFamily="34" charset="0"/>
              </a:rPr>
              <a:t>Пусковой комплекс № 5</a:t>
            </a:r>
            <a:endParaRPr lang="ru-RU" sz="7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0174978" y="5352003"/>
            <a:ext cx="118605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+mj-lt"/>
                <a:cs typeface="Arial" panose="020B0604020202020204" pitchFamily="34" charset="0"/>
              </a:rPr>
              <a:t>Пусковой комплекс № 3-5</a:t>
            </a:r>
            <a:endParaRPr lang="ru-RU" sz="7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37" name="Овал 136"/>
          <p:cNvSpPr>
            <a:spLocks noChangeAspect="1"/>
          </p:cNvSpPr>
          <p:nvPr/>
        </p:nvSpPr>
        <p:spPr>
          <a:xfrm>
            <a:off x="9910936" y="6584044"/>
            <a:ext cx="144088" cy="14408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>
              <a:latin typeface="+mj-lt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10189116" y="6566406"/>
            <a:ext cx="13727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+mj-lt"/>
                <a:cs typeface="Arial" panose="020B0604020202020204" pitchFamily="34" charset="0"/>
              </a:rPr>
              <a:t>Планируемые МФЗ</a:t>
            </a:r>
            <a:endParaRPr lang="ru-RU" sz="7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10184618" y="6172624"/>
            <a:ext cx="105801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+mj-lt"/>
                <a:cs typeface="Arial" panose="020B0604020202020204" pitchFamily="34" charset="0"/>
              </a:rPr>
              <a:t>Существующие ОДС</a:t>
            </a:r>
            <a:endParaRPr lang="ru-RU" sz="7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10184618" y="6349856"/>
            <a:ext cx="193566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+mj-lt"/>
                <a:cs typeface="Arial" panose="020B0604020202020204" pitchFamily="34" charset="0"/>
              </a:rPr>
              <a:t>Планируемые экспресс-зоны сервиса (ЭЗС)</a:t>
            </a:r>
            <a:endParaRPr lang="ru-RU" sz="7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3" name="Кольцо 142"/>
          <p:cNvSpPr/>
          <p:nvPr/>
        </p:nvSpPr>
        <p:spPr>
          <a:xfrm>
            <a:off x="9915879" y="6391852"/>
            <a:ext cx="144000" cy="144000"/>
          </a:xfrm>
          <a:prstGeom prst="donu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9915879" y="6206247"/>
            <a:ext cx="144000" cy="144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>
              <a:latin typeface="+mj-lt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10172467" y="5984824"/>
            <a:ext cx="96239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smtClean="0">
                <a:latin typeface="+mj-lt"/>
                <a:cs typeface="Arial" panose="020B0604020202020204" pitchFamily="34" charset="0"/>
              </a:rPr>
              <a:t>Площадки отдыха</a:t>
            </a:r>
            <a:endParaRPr lang="ru-RU" sz="7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6" name="Прямоугольник 145"/>
          <p:cNvSpPr/>
          <p:nvPr/>
        </p:nvSpPr>
        <p:spPr>
          <a:xfrm>
            <a:off x="9915879" y="5997670"/>
            <a:ext cx="144000" cy="14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">
              <a:latin typeface="+mj-lt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367069"/>
              </p:ext>
            </p:extLst>
          </p:nvPr>
        </p:nvGraphicFramePr>
        <p:xfrm>
          <a:off x="7120354" y="137112"/>
          <a:ext cx="4868300" cy="26130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9150">
                  <a:extLst>
                    <a:ext uri="{9D8B030D-6E8A-4147-A177-3AD203B41FA5}">
                      <a16:colId xmlns:a16="http://schemas.microsoft.com/office/drawing/2014/main" val="3931917093"/>
                    </a:ext>
                  </a:extLst>
                </a:gridCol>
                <a:gridCol w="2862923">
                  <a:extLst>
                    <a:ext uri="{9D8B030D-6E8A-4147-A177-3AD203B41FA5}">
                      <a16:colId xmlns:a16="http://schemas.microsoft.com/office/drawing/2014/main" val="3822078441"/>
                    </a:ext>
                  </a:extLst>
                </a:gridCol>
                <a:gridCol w="1436227">
                  <a:extLst>
                    <a:ext uri="{9D8B030D-6E8A-4147-A177-3AD203B41FA5}">
                      <a16:colId xmlns:a16="http://schemas.microsoft.com/office/drawing/2014/main" val="1626529569"/>
                    </a:ext>
                  </a:extLst>
                </a:gridCol>
              </a:tblGrid>
              <a:tr h="24084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+mj-lt"/>
                        </a:rPr>
                        <a:t>№№ п/п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D9A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+mj-lt"/>
                        </a:rPr>
                        <a:t>Место </a:t>
                      </a:r>
                      <a:r>
                        <a:rPr lang="ru-RU" sz="700" b="1" u="none" strike="noStrike" dirty="0" smtClean="0">
                          <a:effectLst/>
                          <a:latin typeface="+mj-lt"/>
                        </a:rPr>
                        <a:t>размещения</a:t>
                      </a:r>
                    </a:p>
                    <a:p>
                      <a:pPr algn="ctr" fontAlgn="ctr"/>
                      <a:r>
                        <a:rPr lang="ru-RU" sz="7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многофункциональной зоны дорожного сервиса (МФЗ)</a:t>
                      </a:r>
                      <a:endParaRPr lang="ru-RU" sz="7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D9A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+mj-lt"/>
                        </a:rPr>
                        <a:t>Срок реализации мероприятия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D9A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8960189"/>
                  </a:ext>
                </a:extLst>
              </a:tr>
              <a:tr h="118631"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i="1" u="none" strike="noStrike">
                          <a:effectLst/>
                          <a:latin typeface="+mj-lt"/>
                        </a:rPr>
                        <a:t>1</a:t>
                      </a:r>
                      <a:endParaRPr lang="ru-RU" sz="7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>
                    <a:solidFill>
                      <a:srgbClr val="D9A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i="1" u="none" strike="noStrike" dirty="0">
                          <a:effectLst/>
                          <a:latin typeface="+mj-lt"/>
                        </a:rPr>
                        <a:t>2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>
                    <a:solidFill>
                      <a:srgbClr val="D9A2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i="1" u="none" strike="noStrike" dirty="0">
                          <a:effectLst/>
                          <a:latin typeface="+mj-lt"/>
                        </a:rPr>
                        <a:t>3</a:t>
                      </a:r>
                      <a:endParaRPr lang="ru-RU" sz="7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>
                    <a:solidFill>
                      <a:srgbClr val="D9A2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351334"/>
                  </a:ext>
                </a:extLst>
              </a:tr>
              <a:tr h="129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+mj-lt"/>
                        </a:rPr>
                        <a:t>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 err="1">
                          <a:effectLst/>
                          <a:latin typeface="+mj-lt"/>
                        </a:rPr>
                        <a:t>пк</a:t>
                      </a:r>
                      <a:r>
                        <a:rPr lang="ru-RU" sz="700" b="1" u="none" strike="noStrike" dirty="0">
                          <a:effectLst/>
                          <a:latin typeface="+mj-lt"/>
                        </a:rPr>
                        <a:t> 2633 (лево), Пусковой комплекс 1 (М-4 - </a:t>
                      </a:r>
                      <a:r>
                        <a:rPr lang="ru-RU" sz="700" b="1" u="none" strike="noStrike" dirty="0" smtClean="0">
                          <a:effectLst/>
                          <a:latin typeface="+mj-lt"/>
                        </a:rPr>
                        <a:t>М3, </a:t>
                      </a:r>
                      <a:r>
                        <a:rPr lang="ru-RU" sz="700" b="1" u="none" strike="noStrike" dirty="0" smtClean="0">
                          <a:effectLst/>
                          <a:latin typeface="+mj-lt"/>
                          <a:cs typeface="Calibri" panose="020F0502020204030204" pitchFamily="34" charset="0"/>
                        </a:rPr>
                        <a:t>~ км 224</a:t>
                      </a:r>
                      <a:r>
                        <a:rPr lang="ru-RU" sz="700" b="1" u="none" strike="noStrike" dirty="0" smtClean="0">
                          <a:effectLst/>
                          <a:latin typeface="+mj-lt"/>
                        </a:rPr>
                        <a:t>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+mj-lt"/>
                        </a:rPr>
                        <a:t>2022 г.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350833"/>
                  </a:ext>
                </a:extLst>
              </a:tr>
              <a:tr h="1542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 err="1">
                          <a:effectLst/>
                          <a:latin typeface="+mj-lt"/>
                        </a:rPr>
                        <a:t>пк</a:t>
                      </a:r>
                      <a:r>
                        <a:rPr lang="ru-RU" sz="700" b="1" u="none" strike="noStrike" dirty="0">
                          <a:effectLst/>
                          <a:latin typeface="+mj-lt"/>
                        </a:rPr>
                        <a:t> 2633 (право), Пусковой комплекс 1 (М-4 - </a:t>
                      </a:r>
                      <a:r>
                        <a:rPr lang="ru-RU" sz="700" b="1" u="none" strike="noStrike" dirty="0" smtClean="0">
                          <a:effectLst/>
                          <a:latin typeface="+mj-lt"/>
                        </a:rPr>
                        <a:t>М3, </a:t>
                      </a:r>
                      <a:r>
                        <a:rPr lang="ru-RU" sz="700" b="1" u="none" strike="noStrike" dirty="0" smtClean="0">
                          <a:effectLst/>
                          <a:latin typeface="+mj-lt"/>
                          <a:cs typeface="Calibri" panose="020F0502020204030204" pitchFamily="34" charset="0"/>
                        </a:rPr>
                        <a:t>~ км 224</a:t>
                      </a:r>
                      <a:r>
                        <a:rPr lang="ru-RU" sz="700" b="1" u="none" strike="noStrike" dirty="0" smtClean="0">
                          <a:effectLst/>
                          <a:latin typeface="+mj-lt"/>
                        </a:rPr>
                        <a:t>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+mj-lt"/>
                        </a:rPr>
                        <a:t>2022 г.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591791"/>
                  </a:ext>
                </a:extLst>
              </a:tr>
              <a:tr h="1401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 err="1">
                          <a:effectLst/>
                          <a:latin typeface="+mj-lt"/>
                        </a:rPr>
                        <a:t>пк</a:t>
                      </a:r>
                      <a:r>
                        <a:rPr lang="ru-RU" sz="700" u="none" strike="noStrike" dirty="0">
                          <a:effectLst/>
                          <a:latin typeface="+mj-lt"/>
                        </a:rPr>
                        <a:t> 195 (лево), Пусковой комплекс 3 (М-11 - </a:t>
                      </a:r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М-7</a:t>
                      </a:r>
                      <a:r>
                        <a:rPr lang="ru-RU" sz="700" b="0" u="none" strike="noStrike" dirty="0" smtClean="0">
                          <a:effectLst/>
                          <a:latin typeface="+mj-lt"/>
                        </a:rPr>
                        <a:t>, </a:t>
                      </a:r>
                      <a:r>
                        <a:rPr lang="ru-RU" sz="700" b="0" u="none" strike="noStrike" dirty="0" smtClean="0">
                          <a:effectLst/>
                          <a:latin typeface="+mj-lt"/>
                          <a:cs typeface="Calibri" panose="020F0502020204030204" pitchFamily="34" charset="0"/>
                        </a:rPr>
                        <a:t>~ км 18</a:t>
                      </a:r>
                      <a:r>
                        <a:rPr lang="ru-RU" sz="700" b="0" u="none" strike="noStrike" dirty="0" smtClean="0">
                          <a:effectLst/>
                          <a:latin typeface="+mj-lt"/>
                        </a:rPr>
                        <a:t>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</a:rPr>
                        <a:t>2023 г.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527180"/>
                  </a:ext>
                </a:extLst>
              </a:tr>
              <a:tr h="1542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 err="1">
                          <a:effectLst/>
                          <a:latin typeface="+mj-lt"/>
                        </a:rPr>
                        <a:t>пк</a:t>
                      </a:r>
                      <a:r>
                        <a:rPr lang="ru-RU" sz="700" u="none" strike="noStrike" dirty="0">
                          <a:effectLst/>
                          <a:latin typeface="+mj-lt"/>
                        </a:rPr>
                        <a:t> 195 (право), Пусковой комплекс 3 (М-11 - </a:t>
                      </a:r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М-7, </a:t>
                      </a:r>
                      <a:r>
                        <a:rPr lang="ru-RU" sz="700" b="0" u="none" strike="noStrike" dirty="0" smtClean="0">
                          <a:effectLst/>
                          <a:latin typeface="+mj-lt"/>
                          <a:cs typeface="Calibri" panose="020F0502020204030204" pitchFamily="34" charset="0"/>
                        </a:rPr>
                        <a:t>~ км 18</a:t>
                      </a:r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</a:rPr>
                        <a:t>2023 г.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1266616"/>
                  </a:ext>
                </a:extLst>
              </a:tr>
              <a:tr h="1436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 err="1">
                          <a:effectLst/>
                          <a:latin typeface="+mj-lt"/>
                        </a:rPr>
                        <a:t>пк</a:t>
                      </a:r>
                      <a:r>
                        <a:rPr lang="ru-RU" sz="700" b="1" u="none" strike="noStrike" dirty="0">
                          <a:effectLst/>
                          <a:latin typeface="+mj-lt"/>
                        </a:rPr>
                        <a:t> 804 (право), Пусковой комплекс 3 (М-11 - </a:t>
                      </a:r>
                      <a:r>
                        <a:rPr lang="ru-RU" sz="700" b="1" u="none" strike="noStrike" dirty="0" smtClean="0">
                          <a:effectLst/>
                          <a:latin typeface="+mj-lt"/>
                        </a:rPr>
                        <a:t>М-7,</a:t>
                      </a:r>
                      <a:r>
                        <a:rPr lang="ru-RU" sz="700" b="1" u="none" strike="noStrike" dirty="0" smtClean="0">
                          <a:effectLst/>
                          <a:latin typeface="+mj-lt"/>
                          <a:cs typeface="Calibri" panose="020F0502020204030204" pitchFamily="34" charset="0"/>
                        </a:rPr>
                        <a:t> ~ км 66+200</a:t>
                      </a:r>
                      <a:r>
                        <a:rPr lang="ru-RU" sz="700" b="1" u="none" strike="noStrike" dirty="0" smtClean="0">
                          <a:effectLst/>
                          <a:latin typeface="+mj-lt"/>
                        </a:rPr>
                        <a:t>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+mj-lt"/>
                        </a:rPr>
                        <a:t>2022 г.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5875279"/>
                  </a:ext>
                </a:extLst>
              </a:tr>
              <a:tr h="1436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</a:rPr>
                        <a:t>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 err="1">
                          <a:effectLst/>
                          <a:latin typeface="+mj-lt"/>
                        </a:rPr>
                        <a:t>пк</a:t>
                      </a:r>
                      <a:r>
                        <a:rPr lang="ru-RU" sz="700" b="1" u="none" strike="noStrike" dirty="0">
                          <a:effectLst/>
                          <a:latin typeface="+mj-lt"/>
                        </a:rPr>
                        <a:t> 897 (лево), Пусковой комплекс 3 (М-11 - </a:t>
                      </a:r>
                      <a:r>
                        <a:rPr lang="ru-RU" sz="700" b="1" u="none" strike="noStrike" dirty="0" smtClean="0">
                          <a:effectLst/>
                          <a:latin typeface="+mj-lt"/>
                        </a:rPr>
                        <a:t>М-7, </a:t>
                      </a:r>
                      <a:r>
                        <a:rPr lang="ru-RU" sz="700" b="1" u="none" strike="noStrike" dirty="0" smtClean="0">
                          <a:effectLst/>
                          <a:latin typeface="+mj-lt"/>
                          <a:cs typeface="Calibri" panose="020F0502020204030204" pitchFamily="34" charset="0"/>
                        </a:rPr>
                        <a:t>~ км 77+150</a:t>
                      </a:r>
                      <a:r>
                        <a:rPr lang="ru-RU" sz="700" b="1" u="none" strike="noStrike" dirty="0" smtClean="0">
                          <a:effectLst/>
                          <a:latin typeface="+mj-lt"/>
                        </a:rPr>
                        <a:t>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+mj-lt"/>
                        </a:rPr>
                        <a:t>2022 г.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618336"/>
                  </a:ext>
                </a:extLst>
              </a:tr>
              <a:tr h="126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</a:rPr>
                        <a:t>7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 err="1">
                          <a:effectLst/>
                          <a:latin typeface="+mj-lt"/>
                        </a:rPr>
                        <a:t>пк</a:t>
                      </a:r>
                      <a:r>
                        <a:rPr lang="ru-RU" sz="700" b="0" u="none" strike="noStrike" dirty="0">
                          <a:effectLst/>
                          <a:latin typeface="+mj-lt"/>
                        </a:rPr>
                        <a:t> 1138 (лево), Пусковой комплекс 3 (М-11 - </a:t>
                      </a:r>
                      <a:r>
                        <a:rPr lang="ru-RU" sz="700" b="0" u="none" strike="noStrike" dirty="0" smtClean="0">
                          <a:effectLst/>
                          <a:latin typeface="+mj-lt"/>
                        </a:rPr>
                        <a:t>М-7, </a:t>
                      </a:r>
                      <a:r>
                        <a:rPr lang="ru-RU" sz="700" b="0" u="none" strike="noStrike" dirty="0" smtClean="0">
                          <a:effectLst/>
                          <a:latin typeface="+mj-lt"/>
                          <a:cs typeface="Calibri" panose="020F0502020204030204" pitchFamily="34" charset="0"/>
                        </a:rPr>
                        <a:t>~ км 99</a:t>
                      </a:r>
                      <a:r>
                        <a:rPr lang="ru-RU" sz="700" b="0" u="none" strike="noStrike" dirty="0" smtClean="0">
                          <a:effectLst/>
                          <a:latin typeface="+mj-lt"/>
                        </a:rPr>
                        <a:t>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+mj-lt"/>
                        </a:rPr>
                        <a:t>2023 г.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8109"/>
                  </a:ext>
                </a:extLst>
              </a:tr>
              <a:tr h="1542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</a:rPr>
                        <a:t>8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 err="1">
                          <a:effectLst/>
                          <a:latin typeface="+mj-lt"/>
                        </a:rPr>
                        <a:t>пк</a:t>
                      </a:r>
                      <a:r>
                        <a:rPr lang="ru-RU" sz="700" b="0" u="none" strike="noStrike" dirty="0">
                          <a:effectLst/>
                          <a:latin typeface="+mj-lt"/>
                        </a:rPr>
                        <a:t> 1138 (право), Пусковой комплекс 3 (М-11 - </a:t>
                      </a:r>
                      <a:r>
                        <a:rPr lang="ru-RU" sz="700" b="0" u="none" strike="noStrike" dirty="0" smtClean="0">
                          <a:effectLst/>
                          <a:latin typeface="+mj-lt"/>
                        </a:rPr>
                        <a:t>М-7, </a:t>
                      </a:r>
                      <a:r>
                        <a:rPr lang="ru-RU" sz="700" b="0" u="none" strike="noStrike" dirty="0" smtClean="0">
                          <a:effectLst/>
                          <a:latin typeface="+mj-lt"/>
                          <a:cs typeface="Calibri" panose="020F0502020204030204" pitchFamily="34" charset="0"/>
                        </a:rPr>
                        <a:t>~ км 99</a:t>
                      </a:r>
                      <a:r>
                        <a:rPr lang="ru-RU" sz="700" b="0" u="none" strike="noStrike" dirty="0" smtClean="0">
                          <a:effectLst/>
                          <a:latin typeface="+mj-lt"/>
                        </a:rPr>
                        <a:t>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+mj-lt"/>
                        </a:rPr>
                        <a:t>2023 г.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357954"/>
                  </a:ext>
                </a:extLst>
              </a:tr>
              <a:tr h="1331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</a:rPr>
                        <a:t>9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 err="1">
                          <a:effectLst/>
                          <a:latin typeface="+mj-lt"/>
                        </a:rPr>
                        <a:t>пк</a:t>
                      </a:r>
                      <a:r>
                        <a:rPr lang="ru-RU" sz="700" b="1" u="none" strike="noStrike" dirty="0">
                          <a:effectLst/>
                          <a:latin typeface="+mj-lt"/>
                        </a:rPr>
                        <a:t> 1750 (лево), Пусковой комплекс 4  (М-7 - </a:t>
                      </a:r>
                      <a:r>
                        <a:rPr lang="ru-RU" sz="700" b="1" u="none" strike="noStrike" dirty="0" smtClean="0">
                          <a:effectLst/>
                          <a:latin typeface="+mj-lt"/>
                        </a:rPr>
                        <a:t>М-5, </a:t>
                      </a:r>
                      <a:r>
                        <a:rPr lang="ru-RU" sz="700" b="1" u="none" strike="noStrike" dirty="0" smtClean="0">
                          <a:effectLst/>
                          <a:latin typeface="+mj-lt"/>
                          <a:cs typeface="Calibri" panose="020F0502020204030204" pitchFamily="34" charset="0"/>
                        </a:rPr>
                        <a:t>~ км 139</a:t>
                      </a:r>
                      <a:r>
                        <a:rPr lang="ru-RU" sz="700" b="1" u="none" strike="noStrike" dirty="0" smtClean="0">
                          <a:effectLst/>
                          <a:latin typeface="+mj-lt"/>
                        </a:rPr>
                        <a:t>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+mj-lt"/>
                        </a:rPr>
                        <a:t>2022 г.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165293"/>
                  </a:ext>
                </a:extLst>
              </a:tr>
              <a:tr h="1542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</a:rPr>
                        <a:t>10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 err="1">
                          <a:effectLst/>
                          <a:latin typeface="+mj-lt"/>
                        </a:rPr>
                        <a:t>пк</a:t>
                      </a:r>
                      <a:r>
                        <a:rPr lang="ru-RU" sz="700" b="1" u="none" strike="noStrike" dirty="0">
                          <a:effectLst/>
                          <a:latin typeface="+mj-lt"/>
                        </a:rPr>
                        <a:t> 1750 (право), Пусковой комплекс 4  (М-7 - </a:t>
                      </a:r>
                      <a:r>
                        <a:rPr lang="ru-RU" sz="700" b="1" u="none" strike="noStrike" dirty="0" smtClean="0">
                          <a:effectLst/>
                          <a:latin typeface="+mj-lt"/>
                        </a:rPr>
                        <a:t>М-5, </a:t>
                      </a:r>
                      <a:r>
                        <a:rPr lang="ru-RU" sz="700" b="1" u="none" strike="noStrike" dirty="0" smtClean="0">
                          <a:effectLst/>
                          <a:latin typeface="+mj-lt"/>
                          <a:cs typeface="Calibri" panose="020F0502020204030204" pitchFamily="34" charset="0"/>
                        </a:rPr>
                        <a:t>~ км 139</a:t>
                      </a:r>
                      <a:r>
                        <a:rPr lang="ru-RU" sz="700" b="1" u="none" strike="noStrike" dirty="0" smtClean="0">
                          <a:effectLst/>
                          <a:latin typeface="+mj-lt"/>
                        </a:rPr>
                        <a:t>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+mj-lt"/>
                        </a:rPr>
                        <a:t>2022 г.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285679"/>
                  </a:ext>
                </a:extLst>
              </a:tr>
              <a:tr h="1261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</a:rPr>
                        <a:t>11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 err="1">
                          <a:effectLst/>
                          <a:latin typeface="+mj-lt"/>
                        </a:rPr>
                        <a:t>пк</a:t>
                      </a:r>
                      <a:r>
                        <a:rPr lang="ru-RU" sz="700" b="0" u="none" strike="noStrike" dirty="0">
                          <a:effectLst/>
                          <a:latin typeface="+mj-lt"/>
                        </a:rPr>
                        <a:t> 1795 (право), Пусковой комплекс 4 (М-7 - </a:t>
                      </a:r>
                      <a:r>
                        <a:rPr lang="ru-RU" sz="700" b="0" u="none" strike="noStrike" dirty="0" smtClean="0">
                          <a:effectLst/>
                          <a:latin typeface="+mj-lt"/>
                        </a:rPr>
                        <a:t>М-5, </a:t>
                      </a:r>
                      <a:r>
                        <a:rPr lang="ru-RU" sz="700" b="0" u="none" strike="noStrike" dirty="0" smtClean="0">
                          <a:effectLst/>
                          <a:latin typeface="+mj-lt"/>
                          <a:cs typeface="Calibri" panose="020F0502020204030204" pitchFamily="34" charset="0"/>
                        </a:rPr>
                        <a:t>~ км 144</a:t>
                      </a:r>
                      <a:r>
                        <a:rPr lang="ru-RU" sz="700" b="0" u="none" strike="noStrike" dirty="0" smtClean="0">
                          <a:effectLst/>
                          <a:latin typeface="+mj-lt"/>
                        </a:rPr>
                        <a:t>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+mj-lt"/>
                        </a:rPr>
                        <a:t>2023 г.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9871425"/>
                  </a:ext>
                </a:extLst>
              </a:tr>
              <a:tr h="1401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</a:rPr>
                        <a:t>12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 err="1">
                          <a:effectLst/>
                          <a:latin typeface="+mj-lt"/>
                        </a:rPr>
                        <a:t>пк</a:t>
                      </a:r>
                      <a:r>
                        <a:rPr lang="ru-RU" sz="700" b="0" u="none" strike="noStrike" dirty="0">
                          <a:effectLst/>
                          <a:latin typeface="+mj-lt"/>
                        </a:rPr>
                        <a:t> 2061 (лево), Пусковой комплекс 4 (М-7 - </a:t>
                      </a:r>
                      <a:r>
                        <a:rPr lang="ru-RU" sz="700" b="0" u="none" strike="noStrike" dirty="0" smtClean="0">
                          <a:effectLst/>
                          <a:latin typeface="+mj-lt"/>
                        </a:rPr>
                        <a:t>М-5, </a:t>
                      </a:r>
                      <a:r>
                        <a:rPr lang="ru-RU" sz="700" b="0" u="none" strike="noStrike" dirty="0" smtClean="0">
                          <a:effectLst/>
                          <a:latin typeface="+mj-lt"/>
                          <a:cs typeface="Calibri" panose="020F0502020204030204" pitchFamily="34" charset="0"/>
                        </a:rPr>
                        <a:t>~ км 168</a:t>
                      </a:r>
                      <a:r>
                        <a:rPr lang="ru-RU" sz="700" b="0" u="none" strike="noStrike" dirty="0" smtClean="0">
                          <a:effectLst/>
                          <a:latin typeface="+mj-lt"/>
                        </a:rPr>
                        <a:t>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+mj-lt"/>
                        </a:rPr>
                        <a:t>2023 г.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503058"/>
                  </a:ext>
                </a:extLst>
              </a:tr>
              <a:tr h="1542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</a:rPr>
                        <a:t>13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u="none" strike="noStrike" dirty="0" err="1">
                          <a:effectLst/>
                          <a:latin typeface="+mj-lt"/>
                        </a:rPr>
                        <a:t>пк</a:t>
                      </a:r>
                      <a:r>
                        <a:rPr lang="ru-RU" sz="700" b="0" u="none" strike="noStrike" dirty="0">
                          <a:effectLst/>
                          <a:latin typeface="+mj-lt"/>
                        </a:rPr>
                        <a:t> 2061 (право), Пусковой комплекс 4 (М-7 - </a:t>
                      </a:r>
                      <a:r>
                        <a:rPr lang="ru-RU" sz="700" b="0" u="none" strike="noStrike" dirty="0" smtClean="0">
                          <a:effectLst/>
                          <a:latin typeface="+mj-lt"/>
                        </a:rPr>
                        <a:t>М-5, </a:t>
                      </a:r>
                      <a:r>
                        <a:rPr lang="ru-RU" sz="700" b="0" u="none" strike="noStrike" dirty="0" smtClean="0">
                          <a:effectLst/>
                          <a:latin typeface="+mj-lt"/>
                          <a:cs typeface="Calibri" panose="020F0502020204030204" pitchFamily="34" charset="0"/>
                        </a:rPr>
                        <a:t>~ км 168</a:t>
                      </a:r>
                      <a:r>
                        <a:rPr lang="ru-RU" sz="700" b="0" u="none" strike="noStrike" dirty="0" smtClean="0">
                          <a:effectLst/>
                          <a:latin typeface="+mj-lt"/>
                        </a:rPr>
                        <a:t>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  <a:latin typeface="+mj-lt"/>
                        </a:rPr>
                        <a:t>2023 г.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647795"/>
                  </a:ext>
                </a:extLst>
              </a:tr>
              <a:tr h="1401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</a:rPr>
                        <a:t>14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 err="1">
                          <a:effectLst/>
                          <a:latin typeface="+mj-lt"/>
                        </a:rPr>
                        <a:t>пк</a:t>
                      </a:r>
                      <a:r>
                        <a:rPr lang="ru-RU" sz="700" b="1" u="none" strike="noStrike" dirty="0">
                          <a:effectLst/>
                          <a:latin typeface="+mj-lt"/>
                        </a:rPr>
                        <a:t> 72 (лево), Пусковой комплекс 5 (М-3 - </a:t>
                      </a:r>
                      <a:r>
                        <a:rPr lang="ru-RU" sz="700" b="1" u="none" strike="noStrike" dirty="0" smtClean="0">
                          <a:effectLst/>
                          <a:latin typeface="+mj-lt"/>
                        </a:rPr>
                        <a:t>М-10,</a:t>
                      </a:r>
                      <a:r>
                        <a:rPr lang="ru-RU" sz="700" b="1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ru-RU" sz="700" b="1" u="none" strike="noStrike" dirty="0" smtClean="0">
                          <a:effectLst/>
                          <a:latin typeface="+mj-lt"/>
                          <a:cs typeface="Calibri" panose="020F0502020204030204" pitchFamily="34" charset="0"/>
                        </a:rPr>
                        <a:t>~ км 259</a:t>
                      </a:r>
                      <a:r>
                        <a:rPr lang="ru-RU" sz="700" b="1" u="none" strike="noStrike" dirty="0" smtClean="0">
                          <a:effectLst/>
                          <a:latin typeface="+mj-lt"/>
                        </a:rPr>
                        <a:t>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+mj-lt"/>
                        </a:rPr>
                        <a:t>2022 г.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168219"/>
                  </a:ext>
                </a:extLst>
              </a:tr>
              <a:tr h="129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</a:rPr>
                        <a:t>15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 err="1">
                          <a:effectLst/>
                          <a:latin typeface="+mj-lt"/>
                        </a:rPr>
                        <a:t>пк</a:t>
                      </a:r>
                      <a:r>
                        <a:rPr lang="ru-RU" sz="700" b="1" u="none" strike="noStrike" dirty="0">
                          <a:effectLst/>
                          <a:latin typeface="+mj-lt"/>
                        </a:rPr>
                        <a:t> 802 (лево), Пусковой комплекс 5 (М-3 - </a:t>
                      </a:r>
                      <a:r>
                        <a:rPr lang="ru-RU" sz="700" b="1" u="none" strike="noStrike" dirty="0" smtClean="0">
                          <a:effectLst/>
                          <a:latin typeface="+mj-lt"/>
                        </a:rPr>
                        <a:t>М-10, </a:t>
                      </a:r>
                      <a:r>
                        <a:rPr lang="ru-RU" sz="700" b="1" u="none" strike="noStrike" dirty="0" smtClean="0">
                          <a:effectLst/>
                          <a:latin typeface="+mj-lt"/>
                          <a:cs typeface="Calibri" panose="020F0502020204030204" pitchFamily="34" charset="0"/>
                        </a:rPr>
                        <a:t>~ км 333</a:t>
                      </a:r>
                      <a:r>
                        <a:rPr lang="ru-RU" sz="700" b="1" u="none" strike="noStrike" dirty="0" smtClean="0">
                          <a:effectLst/>
                          <a:latin typeface="+mj-lt"/>
                        </a:rPr>
                        <a:t>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+mj-lt"/>
                        </a:rPr>
                        <a:t>2022 г.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823938"/>
                  </a:ext>
                </a:extLst>
              </a:tr>
              <a:tr h="1296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</a:rPr>
                        <a:t>16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1" u="none" strike="noStrike" dirty="0" err="1">
                          <a:effectLst/>
                          <a:latin typeface="+mj-lt"/>
                        </a:rPr>
                        <a:t>пк</a:t>
                      </a:r>
                      <a:r>
                        <a:rPr lang="ru-RU" sz="700" b="1" u="none" strike="noStrike" dirty="0">
                          <a:effectLst/>
                          <a:latin typeface="+mj-lt"/>
                        </a:rPr>
                        <a:t> 802 (право), Пусковой комплекс 5 (М-3 - </a:t>
                      </a:r>
                      <a:r>
                        <a:rPr lang="ru-RU" sz="700" b="1" u="none" strike="noStrike" dirty="0" smtClean="0">
                          <a:effectLst/>
                          <a:latin typeface="+mj-lt"/>
                        </a:rPr>
                        <a:t>М-10,</a:t>
                      </a:r>
                      <a:r>
                        <a:rPr lang="ru-RU" sz="700" b="1" u="none" strike="noStrike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ru-RU" sz="700" b="1" u="none" strike="noStrike" dirty="0" smtClean="0">
                          <a:effectLst/>
                          <a:latin typeface="+mj-lt"/>
                          <a:cs typeface="Calibri" panose="020F0502020204030204" pitchFamily="34" charset="0"/>
                        </a:rPr>
                        <a:t>~ км 333</a:t>
                      </a:r>
                      <a:r>
                        <a:rPr lang="ru-RU" sz="700" b="1" u="none" strike="noStrike" dirty="0" smtClean="0">
                          <a:effectLst/>
                          <a:latin typeface="+mj-lt"/>
                        </a:rPr>
                        <a:t>)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+mj-lt"/>
                        </a:rPr>
                        <a:t>2022 г.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419" marR="5419" marT="5419" marB="0" anchor="ctr">
                    <a:solidFill>
                      <a:srgbClr val="F2D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027372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887432"/>
              </p:ext>
            </p:extLst>
          </p:nvPr>
        </p:nvGraphicFramePr>
        <p:xfrm>
          <a:off x="7114286" y="2815258"/>
          <a:ext cx="2585240" cy="37155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228">
                  <a:extLst>
                    <a:ext uri="{9D8B030D-6E8A-4147-A177-3AD203B41FA5}">
                      <a16:colId xmlns:a16="http://schemas.microsoft.com/office/drawing/2014/main" val="981200682"/>
                    </a:ext>
                  </a:extLst>
                </a:gridCol>
                <a:gridCol w="974165">
                  <a:extLst>
                    <a:ext uri="{9D8B030D-6E8A-4147-A177-3AD203B41FA5}">
                      <a16:colId xmlns:a16="http://schemas.microsoft.com/office/drawing/2014/main" val="1890362974"/>
                    </a:ext>
                  </a:extLst>
                </a:gridCol>
                <a:gridCol w="1308847">
                  <a:extLst>
                    <a:ext uri="{9D8B030D-6E8A-4147-A177-3AD203B41FA5}">
                      <a16:colId xmlns:a16="http://schemas.microsoft.com/office/drawing/2014/main" val="3210937126"/>
                    </a:ext>
                  </a:extLst>
                </a:gridCol>
              </a:tblGrid>
              <a:tr h="27478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effectLst/>
                          <a:latin typeface="+mj-lt"/>
                        </a:rPr>
                        <a:t>№№</a:t>
                      </a:r>
                    </a:p>
                    <a:p>
                      <a:pPr algn="ctr" fontAlgn="ctr"/>
                      <a:r>
                        <a:rPr lang="ru-RU" sz="700" b="1" u="none" strike="noStrike" dirty="0" smtClean="0">
                          <a:effectLst/>
                          <a:latin typeface="+mj-lt"/>
                        </a:rPr>
                        <a:t>п/п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+mj-lt"/>
                        </a:rPr>
                        <a:t>Автомобильная </a:t>
                      </a:r>
                      <a:r>
                        <a:rPr lang="ru-RU" sz="700" b="1" u="none" strike="noStrike" dirty="0" smtClean="0">
                          <a:effectLst/>
                          <a:latin typeface="+mj-lt"/>
                        </a:rPr>
                        <a:t>дорога/</a:t>
                      </a:r>
                    </a:p>
                    <a:p>
                      <a:pPr algn="ctr" fontAlgn="ctr"/>
                      <a:r>
                        <a:rPr lang="ru-RU" sz="700" b="1" u="none" strike="noStrike" dirty="0" smtClean="0">
                          <a:effectLst/>
                          <a:latin typeface="+mj-lt"/>
                        </a:rPr>
                        <a:t>пусковой </a:t>
                      </a:r>
                      <a:r>
                        <a:rPr lang="ru-RU" sz="700" b="1" u="none" strike="noStrike" dirty="0">
                          <a:effectLst/>
                          <a:latin typeface="+mj-lt"/>
                        </a:rPr>
                        <a:t>комплекс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effectLst/>
                          <a:latin typeface="+mj-lt"/>
                        </a:rPr>
                        <a:t>Местоположение</a:t>
                      </a:r>
                    </a:p>
                    <a:p>
                      <a:pPr algn="ctr" fontAlgn="ctr"/>
                      <a:r>
                        <a:rPr lang="ru-RU" sz="7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площадок </a:t>
                      </a:r>
                      <a:r>
                        <a:rPr lang="ru-RU" sz="700" b="1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отдыха</a:t>
                      </a:r>
                      <a:endParaRPr lang="ru-RU" sz="7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743265"/>
                  </a:ext>
                </a:extLst>
              </a:tr>
              <a:tr h="9909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i="1" u="none" strike="noStrike" dirty="0">
                          <a:effectLst/>
                          <a:latin typeface="+mj-lt"/>
                        </a:rPr>
                        <a:t>1</a:t>
                      </a:r>
                      <a:endParaRPr lang="ru-RU" sz="6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i="1" u="none" strike="noStrike" dirty="0">
                          <a:effectLst/>
                          <a:latin typeface="+mj-lt"/>
                        </a:rPr>
                        <a:t>2</a:t>
                      </a:r>
                      <a:endParaRPr lang="ru-RU" sz="6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i="1" u="none" strike="noStrike" dirty="0">
                          <a:effectLst/>
                          <a:latin typeface="+mj-lt"/>
                        </a:rPr>
                        <a:t>3</a:t>
                      </a:r>
                      <a:endParaRPr lang="ru-RU" sz="6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778563"/>
                  </a:ext>
                </a:extLst>
              </a:tr>
              <a:tr h="115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Пусковой </a:t>
                      </a:r>
                      <a:r>
                        <a:rPr lang="ru-RU" sz="700" u="none" strike="noStrike" dirty="0">
                          <a:effectLst/>
                          <a:latin typeface="+mj-lt"/>
                        </a:rPr>
                        <a:t>комплекс № </a:t>
                      </a:r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1</a:t>
                      </a:r>
                    </a:p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(от </a:t>
                      </a:r>
                      <a:r>
                        <a:rPr lang="ru-RU" sz="700" u="none" strike="noStrike" dirty="0">
                          <a:effectLst/>
                          <a:latin typeface="+mj-lt"/>
                        </a:rPr>
                        <a:t>М-3 до М-4) </a:t>
                      </a:r>
                      <a:endParaRPr lang="ru-RU" sz="700" u="none" strike="noStrike" dirty="0" smtClean="0">
                        <a:effectLst/>
                        <a:latin typeface="+mj-lt"/>
                      </a:endParaRP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 площадки</a:t>
                      </a:r>
                    </a:p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ввод</a:t>
                      </a:r>
                      <a:r>
                        <a:rPr lang="ru-RU" sz="700" b="0" i="0" u="none" strike="noStrike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+mj-lt"/>
                        </a:rPr>
                        <a:t> совместно с ПК</a:t>
                      </a:r>
                      <a:endParaRPr lang="ru-RU" sz="7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+mj-lt"/>
                        </a:rPr>
                        <a:t>ПК </a:t>
                      </a:r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2450, справа (км 210+972)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282337"/>
                  </a:ext>
                </a:extLst>
              </a:tr>
              <a:tr h="115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ПК 2545, справа (км 210+266)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54132"/>
                  </a:ext>
                </a:extLst>
              </a:tr>
              <a:tr h="1152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+mj-lt"/>
                        </a:rPr>
                        <a:t>ПК </a:t>
                      </a:r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2795, справа (км 232+813)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913643"/>
                  </a:ext>
                </a:extLst>
              </a:tr>
              <a:tr h="115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+mj-lt"/>
                        </a:rPr>
                        <a:t>ПК </a:t>
                      </a:r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2819, слева (км 233+520)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717014"/>
                  </a:ext>
                </a:extLst>
              </a:tr>
              <a:tr h="115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1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Пусковой </a:t>
                      </a:r>
                      <a:r>
                        <a:rPr lang="ru-RU" sz="700" u="none" strike="noStrike" dirty="0">
                          <a:effectLst/>
                          <a:latin typeface="+mj-lt"/>
                        </a:rPr>
                        <a:t>комплекс № </a:t>
                      </a:r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3</a:t>
                      </a:r>
                    </a:p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(от </a:t>
                      </a:r>
                      <a:r>
                        <a:rPr lang="ru-RU" sz="700" u="none" strike="noStrike" dirty="0">
                          <a:effectLst/>
                          <a:latin typeface="+mj-lt"/>
                        </a:rPr>
                        <a:t>М-11 до М-7</a:t>
                      </a:r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)</a:t>
                      </a: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 площадок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+mj-lt"/>
                        </a:rPr>
                        <a:t>ПК 66+79,40, </a:t>
                      </a:r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слева (км 5+500)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886745"/>
                  </a:ext>
                </a:extLst>
              </a:tr>
              <a:tr h="115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+mj-lt"/>
                        </a:rPr>
                        <a:t>ПК 193+68,20, </a:t>
                      </a:r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справа (км</a:t>
                      </a:r>
                      <a:r>
                        <a:rPr lang="ru-RU" sz="700" u="none" strike="noStrike" baseline="0" dirty="0" smtClean="0">
                          <a:effectLst/>
                          <a:latin typeface="+mj-lt"/>
                        </a:rPr>
                        <a:t> 18+150)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488397"/>
                  </a:ext>
                </a:extLst>
              </a:tr>
              <a:tr h="115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+mj-lt"/>
                        </a:rPr>
                        <a:t>ПК 195+09,68, </a:t>
                      </a:r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слева </a:t>
                      </a:r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(км 18+350)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22922"/>
                  </a:ext>
                </a:extLst>
              </a:tr>
              <a:tr h="115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+mj-lt"/>
                        </a:rPr>
                        <a:t>ПК 361+26,24, </a:t>
                      </a:r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слева (км 34+850)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514060"/>
                  </a:ext>
                </a:extLst>
              </a:tr>
              <a:tr h="115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+mj-lt"/>
                        </a:rPr>
                        <a:t>ПК 361+27,10, </a:t>
                      </a:r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справа (км 34+850)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348501"/>
                  </a:ext>
                </a:extLst>
              </a:tr>
              <a:tr h="115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+mj-lt"/>
                        </a:rPr>
                        <a:t>ПК 495+50, </a:t>
                      </a:r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справа (км 48+500)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332752"/>
                  </a:ext>
                </a:extLst>
              </a:tr>
              <a:tr h="115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+mj-lt"/>
                        </a:rPr>
                        <a:t>ПК 498+00, </a:t>
                      </a:r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слева (км 48+250)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96519"/>
                  </a:ext>
                </a:extLst>
              </a:tr>
              <a:tr h="115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+mj-lt"/>
                        </a:rPr>
                        <a:t>ПК 636+00, </a:t>
                      </a:r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справа (км 62+400)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367392"/>
                  </a:ext>
                </a:extLst>
              </a:tr>
              <a:tr h="115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+mj-lt"/>
                        </a:rPr>
                        <a:t>ПК 636+00, </a:t>
                      </a:r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слева (км 62+400)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1449531"/>
                  </a:ext>
                </a:extLst>
              </a:tr>
              <a:tr h="115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+mj-lt"/>
                        </a:rPr>
                        <a:t>ПК 799+00, </a:t>
                      </a:r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справа (км 78+750)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562014"/>
                  </a:ext>
                </a:extLst>
              </a:tr>
              <a:tr h="115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+mj-lt"/>
                        </a:rPr>
                        <a:t>ПК 799+00, </a:t>
                      </a:r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слева (км</a:t>
                      </a:r>
                      <a:r>
                        <a:rPr lang="ru-RU" sz="700" u="none" strike="noStrike" baseline="0" dirty="0" smtClean="0">
                          <a:effectLst/>
                          <a:latin typeface="+mj-lt"/>
                        </a:rPr>
                        <a:t> 78+750)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42964"/>
                  </a:ext>
                </a:extLst>
              </a:tr>
              <a:tr h="115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+mj-lt"/>
                        </a:rPr>
                        <a:t>ПК 993+00, </a:t>
                      </a:r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справа (км 98+150)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498611"/>
                  </a:ext>
                </a:extLst>
              </a:tr>
              <a:tr h="115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+mj-lt"/>
                        </a:rPr>
                        <a:t>ПК 993+00, </a:t>
                      </a:r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слева (км 98+150)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4451210"/>
                  </a:ext>
                </a:extLst>
              </a:tr>
              <a:tr h="115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Пусковой </a:t>
                      </a:r>
                      <a:r>
                        <a:rPr lang="ru-RU" sz="700" u="none" strike="noStrike" dirty="0">
                          <a:effectLst/>
                          <a:latin typeface="+mj-lt"/>
                        </a:rPr>
                        <a:t>комплекс </a:t>
                      </a:r>
                      <a:r>
                        <a:rPr lang="ru-RU" sz="700" b="1" u="none" strike="noStrike" dirty="0">
                          <a:effectLst/>
                          <a:latin typeface="+mj-lt"/>
                        </a:rPr>
                        <a:t>№ </a:t>
                      </a:r>
                      <a:r>
                        <a:rPr lang="ru-RU" sz="700" b="1" u="none" strike="noStrike" dirty="0" smtClean="0">
                          <a:effectLst/>
                          <a:latin typeface="+mj-lt"/>
                        </a:rPr>
                        <a:t>4</a:t>
                      </a:r>
                    </a:p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ru-RU" sz="700" u="none" strike="noStrike" dirty="0">
                          <a:effectLst/>
                          <a:latin typeface="+mj-lt"/>
                        </a:rPr>
                        <a:t>(от М-7 до М-5</a:t>
                      </a:r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)</a:t>
                      </a: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 площадок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+mj-lt"/>
                        </a:rPr>
                        <a:t>ПК 1423+00, </a:t>
                      </a:r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слева (км 106+100)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604749"/>
                  </a:ext>
                </a:extLst>
              </a:tr>
              <a:tr h="115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+mj-lt"/>
                        </a:rPr>
                        <a:t>ПК 1554+00, </a:t>
                      </a:r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справа (км 119+150)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833550"/>
                  </a:ext>
                </a:extLst>
              </a:tr>
              <a:tr h="115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+mj-lt"/>
                        </a:rPr>
                        <a:t>ПК 1596+00, </a:t>
                      </a:r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слева (км 123+500)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1322274"/>
                  </a:ext>
                </a:extLst>
              </a:tr>
              <a:tr h="115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+mj-lt"/>
                        </a:rPr>
                        <a:t>ПК 1761+00, </a:t>
                      </a:r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справа (км 139+900)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649145"/>
                  </a:ext>
                </a:extLst>
              </a:tr>
              <a:tr h="115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+mj-lt"/>
                        </a:rPr>
                        <a:t>ПК 1764+00, </a:t>
                      </a:r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слева (км 140+200)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002863"/>
                  </a:ext>
                </a:extLst>
              </a:tr>
              <a:tr h="115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+mj-lt"/>
                        </a:rPr>
                        <a:t>ПК 1977+00, </a:t>
                      </a:r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справа (км 161+650)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8638437"/>
                  </a:ext>
                </a:extLst>
              </a:tr>
              <a:tr h="115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+mj-lt"/>
                        </a:rPr>
                        <a:t>ПК 1980+00, </a:t>
                      </a:r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слева (км 161+750)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4318529"/>
                  </a:ext>
                </a:extLst>
              </a:tr>
              <a:tr h="115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+mj-lt"/>
                        </a:rPr>
                        <a:t>ПК 2153+87, </a:t>
                      </a:r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справа (км 179+350)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447417"/>
                  </a:ext>
                </a:extLst>
              </a:tr>
              <a:tr h="115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+mj-lt"/>
                        </a:rPr>
                        <a:t>ПК 2156+80, </a:t>
                      </a:r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слева (км 179+700)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24926"/>
                  </a:ext>
                </a:extLst>
              </a:tr>
              <a:tr h="11535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Пусковой </a:t>
                      </a:r>
                      <a:r>
                        <a:rPr lang="ru-RU" sz="700" u="none" strike="noStrike" dirty="0">
                          <a:effectLst/>
                          <a:latin typeface="+mj-lt"/>
                        </a:rPr>
                        <a:t>комплекс № </a:t>
                      </a:r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5</a:t>
                      </a:r>
                    </a:p>
                    <a:p>
                      <a:pPr algn="ctr" fontAlgn="ctr"/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ru-RU" sz="700" u="none" strike="noStrike" dirty="0">
                          <a:effectLst/>
                          <a:latin typeface="+mj-lt"/>
                        </a:rPr>
                        <a:t>(от М-3 до М-10</a:t>
                      </a:r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)</a:t>
                      </a:r>
                    </a:p>
                    <a:p>
                      <a:pPr algn="ctr" fontAlgn="ctr"/>
                      <a:r>
                        <a:rPr lang="ru-RU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площадки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+mj-lt"/>
                        </a:rPr>
                        <a:t>ПК 715+57,70, </a:t>
                      </a:r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справа (км 322)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44422"/>
                  </a:ext>
                </a:extLst>
              </a:tr>
              <a:tr h="10620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212619"/>
                  </a:ext>
                </a:extLst>
              </a:tr>
              <a:tr h="1211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u="none" strike="noStrike" dirty="0">
                          <a:effectLst/>
                          <a:latin typeface="+mj-lt"/>
                        </a:rPr>
                        <a:t>ПК 718+30,34, </a:t>
                      </a:r>
                      <a:r>
                        <a:rPr lang="ru-RU" sz="700" u="none" strike="noStrike" dirty="0" smtClean="0">
                          <a:effectLst/>
                          <a:latin typeface="+mj-lt"/>
                        </a:rPr>
                        <a:t>слева (км 322)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267638"/>
                  </a:ext>
                </a:extLst>
              </a:tr>
            </a:tbl>
          </a:graphicData>
        </a:graphic>
      </p:graphicFrame>
      <p:grpSp>
        <p:nvGrpSpPr>
          <p:cNvPr id="361" name="Группа 360"/>
          <p:cNvGrpSpPr>
            <a:grpSpLocks noChangeAspect="1"/>
          </p:cNvGrpSpPr>
          <p:nvPr/>
        </p:nvGrpSpPr>
        <p:grpSpPr>
          <a:xfrm>
            <a:off x="0" y="200495"/>
            <a:ext cx="7029450" cy="6611785"/>
            <a:chOff x="406185" y="924326"/>
            <a:chExt cx="4909696" cy="4738644"/>
          </a:xfrm>
        </p:grpSpPr>
        <p:pic>
          <p:nvPicPr>
            <p:cNvPr id="362" name="Рисунок 361">
              <a:extLst>
                <a:ext uri="{FF2B5EF4-FFF2-40B4-BE49-F238E27FC236}">
                  <a16:creationId xmlns:a16="http://schemas.microsoft.com/office/drawing/2014/main" id="{93E56B79-94DF-4D19-B5AA-0F0906335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696" t="18557" r="19481" b="24234"/>
            <a:stretch/>
          </p:blipFill>
          <p:spPr>
            <a:xfrm>
              <a:off x="586739" y="929641"/>
              <a:ext cx="4716781" cy="4587239"/>
            </a:xfrm>
            <a:prstGeom prst="rect">
              <a:avLst/>
            </a:prstGeom>
          </p:spPr>
        </p:pic>
        <p:sp>
          <p:nvSpPr>
            <p:cNvPr id="363" name="Полилиния 15">
              <a:extLst>
                <a:ext uri="{FF2B5EF4-FFF2-40B4-BE49-F238E27FC236}">
                  <a16:creationId xmlns:a16="http://schemas.microsoft.com/office/drawing/2014/main" id="{EB0A422A-A364-42A1-8315-05526BA9879F}"/>
                </a:ext>
              </a:extLst>
            </p:cNvPr>
            <p:cNvSpPr/>
            <p:nvPr/>
          </p:nvSpPr>
          <p:spPr>
            <a:xfrm>
              <a:off x="602158" y="3626737"/>
              <a:ext cx="1804084" cy="1326535"/>
            </a:xfrm>
            <a:custGeom>
              <a:avLst/>
              <a:gdLst>
                <a:gd name="connsiteX0" fmla="*/ 2053086 w 2053086"/>
                <a:gd name="connsiteY0" fmla="*/ 0 h 2449902"/>
                <a:gd name="connsiteX1" fmla="*/ 1708030 w 2053086"/>
                <a:gd name="connsiteY1" fmla="*/ 166778 h 2449902"/>
                <a:gd name="connsiteX2" fmla="*/ 1316966 w 2053086"/>
                <a:gd name="connsiteY2" fmla="*/ 327804 h 2449902"/>
                <a:gd name="connsiteX3" fmla="*/ 1098430 w 2053086"/>
                <a:gd name="connsiteY3" fmla="*/ 431321 h 2449902"/>
                <a:gd name="connsiteX4" fmla="*/ 966158 w 2053086"/>
                <a:gd name="connsiteY4" fmla="*/ 609600 h 2449902"/>
                <a:gd name="connsiteX5" fmla="*/ 644105 w 2053086"/>
                <a:gd name="connsiteY5" fmla="*/ 937404 h 2449902"/>
                <a:gd name="connsiteX6" fmla="*/ 488830 w 2053086"/>
                <a:gd name="connsiteY6" fmla="*/ 1150189 h 2449902"/>
                <a:gd name="connsiteX7" fmla="*/ 460075 w 2053086"/>
                <a:gd name="connsiteY7" fmla="*/ 1362974 h 2449902"/>
                <a:gd name="connsiteX8" fmla="*/ 431320 w 2053086"/>
                <a:gd name="connsiteY8" fmla="*/ 1535502 h 2449902"/>
                <a:gd name="connsiteX9" fmla="*/ 402566 w 2053086"/>
                <a:gd name="connsiteY9" fmla="*/ 1800046 h 2449902"/>
                <a:gd name="connsiteX10" fmla="*/ 356558 w 2053086"/>
                <a:gd name="connsiteY10" fmla="*/ 1978325 h 2449902"/>
                <a:gd name="connsiteX11" fmla="*/ 310550 w 2053086"/>
                <a:gd name="connsiteY11" fmla="*/ 2133600 h 2449902"/>
                <a:gd name="connsiteX12" fmla="*/ 0 w 2053086"/>
                <a:gd name="connsiteY12" fmla="*/ 2449902 h 2449902"/>
                <a:gd name="connsiteX0" fmla="*/ 2053086 w 2053086"/>
                <a:gd name="connsiteY0" fmla="*/ 0 h 2449902"/>
                <a:gd name="connsiteX1" fmla="*/ 1708030 w 2053086"/>
                <a:gd name="connsiteY1" fmla="*/ 166778 h 2449902"/>
                <a:gd name="connsiteX2" fmla="*/ 1316966 w 2053086"/>
                <a:gd name="connsiteY2" fmla="*/ 327804 h 2449902"/>
                <a:gd name="connsiteX3" fmla="*/ 1098430 w 2053086"/>
                <a:gd name="connsiteY3" fmla="*/ 431321 h 2449902"/>
                <a:gd name="connsiteX4" fmla="*/ 966158 w 2053086"/>
                <a:gd name="connsiteY4" fmla="*/ 609600 h 2449902"/>
                <a:gd name="connsiteX5" fmla="*/ 644105 w 2053086"/>
                <a:gd name="connsiteY5" fmla="*/ 937404 h 2449902"/>
                <a:gd name="connsiteX6" fmla="*/ 488830 w 2053086"/>
                <a:gd name="connsiteY6" fmla="*/ 1150189 h 2449902"/>
                <a:gd name="connsiteX7" fmla="*/ 460075 w 2053086"/>
                <a:gd name="connsiteY7" fmla="*/ 1362974 h 2449902"/>
                <a:gd name="connsiteX8" fmla="*/ 431320 w 2053086"/>
                <a:gd name="connsiteY8" fmla="*/ 1535502 h 2449902"/>
                <a:gd name="connsiteX9" fmla="*/ 402566 w 2053086"/>
                <a:gd name="connsiteY9" fmla="*/ 1800046 h 2449902"/>
                <a:gd name="connsiteX10" fmla="*/ 356558 w 2053086"/>
                <a:gd name="connsiteY10" fmla="*/ 1978325 h 2449902"/>
                <a:gd name="connsiteX11" fmla="*/ 310550 w 2053086"/>
                <a:gd name="connsiteY11" fmla="*/ 2133600 h 2449902"/>
                <a:gd name="connsiteX12" fmla="*/ 139824 w 2053086"/>
                <a:gd name="connsiteY12" fmla="*/ 2297060 h 2449902"/>
                <a:gd name="connsiteX13" fmla="*/ 0 w 2053086"/>
                <a:gd name="connsiteY13" fmla="*/ 2449902 h 2449902"/>
                <a:gd name="connsiteX0" fmla="*/ 1913262 w 1913262"/>
                <a:gd name="connsiteY0" fmla="*/ 0 h 2297060"/>
                <a:gd name="connsiteX1" fmla="*/ 1568206 w 1913262"/>
                <a:gd name="connsiteY1" fmla="*/ 166778 h 2297060"/>
                <a:gd name="connsiteX2" fmla="*/ 1177142 w 1913262"/>
                <a:gd name="connsiteY2" fmla="*/ 327804 h 2297060"/>
                <a:gd name="connsiteX3" fmla="*/ 958606 w 1913262"/>
                <a:gd name="connsiteY3" fmla="*/ 431321 h 2297060"/>
                <a:gd name="connsiteX4" fmla="*/ 826334 w 1913262"/>
                <a:gd name="connsiteY4" fmla="*/ 609600 h 2297060"/>
                <a:gd name="connsiteX5" fmla="*/ 504281 w 1913262"/>
                <a:gd name="connsiteY5" fmla="*/ 937404 h 2297060"/>
                <a:gd name="connsiteX6" fmla="*/ 349006 w 1913262"/>
                <a:gd name="connsiteY6" fmla="*/ 1150189 h 2297060"/>
                <a:gd name="connsiteX7" fmla="*/ 320251 w 1913262"/>
                <a:gd name="connsiteY7" fmla="*/ 1362974 h 2297060"/>
                <a:gd name="connsiteX8" fmla="*/ 291496 w 1913262"/>
                <a:gd name="connsiteY8" fmla="*/ 1535502 h 2297060"/>
                <a:gd name="connsiteX9" fmla="*/ 262742 w 1913262"/>
                <a:gd name="connsiteY9" fmla="*/ 1800046 h 2297060"/>
                <a:gd name="connsiteX10" fmla="*/ 216734 w 1913262"/>
                <a:gd name="connsiteY10" fmla="*/ 1978325 h 2297060"/>
                <a:gd name="connsiteX11" fmla="*/ 170726 w 1913262"/>
                <a:gd name="connsiteY11" fmla="*/ 2133600 h 2297060"/>
                <a:gd name="connsiteX12" fmla="*/ 0 w 1913262"/>
                <a:gd name="connsiteY12" fmla="*/ 2297060 h 2297060"/>
                <a:gd name="connsiteX0" fmla="*/ 1742536 w 1742536"/>
                <a:gd name="connsiteY0" fmla="*/ 0 h 2133600"/>
                <a:gd name="connsiteX1" fmla="*/ 1397480 w 1742536"/>
                <a:gd name="connsiteY1" fmla="*/ 166778 h 2133600"/>
                <a:gd name="connsiteX2" fmla="*/ 1006416 w 1742536"/>
                <a:gd name="connsiteY2" fmla="*/ 327804 h 2133600"/>
                <a:gd name="connsiteX3" fmla="*/ 787880 w 1742536"/>
                <a:gd name="connsiteY3" fmla="*/ 431321 h 2133600"/>
                <a:gd name="connsiteX4" fmla="*/ 655608 w 1742536"/>
                <a:gd name="connsiteY4" fmla="*/ 609600 h 2133600"/>
                <a:gd name="connsiteX5" fmla="*/ 333555 w 1742536"/>
                <a:gd name="connsiteY5" fmla="*/ 937404 h 2133600"/>
                <a:gd name="connsiteX6" fmla="*/ 178280 w 1742536"/>
                <a:gd name="connsiteY6" fmla="*/ 1150189 h 2133600"/>
                <a:gd name="connsiteX7" fmla="*/ 149525 w 1742536"/>
                <a:gd name="connsiteY7" fmla="*/ 1362974 h 2133600"/>
                <a:gd name="connsiteX8" fmla="*/ 120770 w 1742536"/>
                <a:gd name="connsiteY8" fmla="*/ 1535502 h 2133600"/>
                <a:gd name="connsiteX9" fmla="*/ 92016 w 1742536"/>
                <a:gd name="connsiteY9" fmla="*/ 1800046 h 2133600"/>
                <a:gd name="connsiteX10" fmla="*/ 46008 w 1742536"/>
                <a:gd name="connsiteY10" fmla="*/ 1978325 h 2133600"/>
                <a:gd name="connsiteX11" fmla="*/ 0 w 1742536"/>
                <a:gd name="connsiteY11" fmla="*/ 2133600 h 2133600"/>
                <a:gd name="connsiteX0" fmla="*/ 1696528 w 1696528"/>
                <a:gd name="connsiteY0" fmla="*/ 0 h 1978325"/>
                <a:gd name="connsiteX1" fmla="*/ 1351472 w 1696528"/>
                <a:gd name="connsiteY1" fmla="*/ 166778 h 1978325"/>
                <a:gd name="connsiteX2" fmla="*/ 960408 w 1696528"/>
                <a:gd name="connsiteY2" fmla="*/ 327804 h 1978325"/>
                <a:gd name="connsiteX3" fmla="*/ 741872 w 1696528"/>
                <a:gd name="connsiteY3" fmla="*/ 431321 h 1978325"/>
                <a:gd name="connsiteX4" fmla="*/ 609600 w 1696528"/>
                <a:gd name="connsiteY4" fmla="*/ 609600 h 1978325"/>
                <a:gd name="connsiteX5" fmla="*/ 287547 w 1696528"/>
                <a:gd name="connsiteY5" fmla="*/ 937404 h 1978325"/>
                <a:gd name="connsiteX6" fmla="*/ 132272 w 1696528"/>
                <a:gd name="connsiteY6" fmla="*/ 1150189 h 1978325"/>
                <a:gd name="connsiteX7" fmla="*/ 103517 w 1696528"/>
                <a:gd name="connsiteY7" fmla="*/ 1362974 h 1978325"/>
                <a:gd name="connsiteX8" fmla="*/ 74762 w 1696528"/>
                <a:gd name="connsiteY8" fmla="*/ 1535502 h 1978325"/>
                <a:gd name="connsiteX9" fmla="*/ 46008 w 1696528"/>
                <a:gd name="connsiteY9" fmla="*/ 1800046 h 1978325"/>
                <a:gd name="connsiteX10" fmla="*/ 0 w 1696528"/>
                <a:gd name="connsiteY10" fmla="*/ 1978325 h 1978325"/>
                <a:gd name="connsiteX0" fmla="*/ 1650520 w 1650520"/>
                <a:gd name="connsiteY0" fmla="*/ 0 h 1800046"/>
                <a:gd name="connsiteX1" fmla="*/ 1305464 w 1650520"/>
                <a:gd name="connsiteY1" fmla="*/ 166778 h 1800046"/>
                <a:gd name="connsiteX2" fmla="*/ 914400 w 1650520"/>
                <a:gd name="connsiteY2" fmla="*/ 327804 h 1800046"/>
                <a:gd name="connsiteX3" fmla="*/ 695864 w 1650520"/>
                <a:gd name="connsiteY3" fmla="*/ 431321 h 1800046"/>
                <a:gd name="connsiteX4" fmla="*/ 563592 w 1650520"/>
                <a:gd name="connsiteY4" fmla="*/ 609600 h 1800046"/>
                <a:gd name="connsiteX5" fmla="*/ 241539 w 1650520"/>
                <a:gd name="connsiteY5" fmla="*/ 937404 h 1800046"/>
                <a:gd name="connsiteX6" fmla="*/ 86264 w 1650520"/>
                <a:gd name="connsiteY6" fmla="*/ 1150189 h 1800046"/>
                <a:gd name="connsiteX7" fmla="*/ 57509 w 1650520"/>
                <a:gd name="connsiteY7" fmla="*/ 1362974 h 1800046"/>
                <a:gd name="connsiteX8" fmla="*/ 28754 w 1650520"/>
                <a:gd name="connsiteY8" fmla="*/ 1535502 h 1800046"/>
                <a:gd name="connsiteX9" fmla="*/ 0 w 1650520"/>
                <a:gd name="connsiteY9" fmla="*/ 1800046 h 1800046"/>
                <a:gd name="connsiteX0" fmla="*/ 1621766 w 1621766"/>
                <a:gd name="connsiteY0" fmla="*/ 0 h 1535502"/>
                <a:gd name="connsiteX1" fmla="*/ 1276710 w 1621766"/>
                <a:gd name="connsiteY1" fmla="*/ 166778 h 1535502"/>
                <a:gd name="connsiteX2" fmla="*/ 885646 w 1621766"/>
                <a:gd name="connsiteY2" fmla="*/ 327804 h 1535502"/>
                <a:gd name="connsiteX3" fmla="*/ 667110 w 1621766"/>
                <a:gd name="connsiteY3" fmla="*/ 431321 h 1535502"/>
                <a:gd name="connsiteX4" fmla="*/ 534838 w 1621766"/>
                <a:gd name="connsiteY4" fmla="*/ 609600 h 1535502"/>
                <a:gd name="connsiteX5" fmla="*/ 212785 w 1621766"/>
                <a:gd name="connsiteY5" fmla="*/ 937404 h 1535502"/>
                <a:gd name="connsiteX6" fmla="*/ 57510 w 1621766"/>
                <a:gd name="connsiteY6" fmla="*/ 1150189 h 1535502"/>
                <a:gd name="connsiteX7" fmla="*/ 28755 w 1621766"/>
                <a:gd name="connsiteY7" fmla="*/ 1362974 h 1535502"/>
                <a:gd name="connsiteX8" fmla="*/ 0 w 1621766"/>
                <a:gd name="connsiteY8" fmla="*/ 1535502 h 1535502"/>
                <a:gd name="connsiteX0" fmla="*/ 1593011 w 1593011"/>
                <a:gd name="connsiteY0" fmla="*/ 0 h 1362974"/>
                <a:gd name="connsiteX1" fmla="*/ 1247955 w 1593011"/>
                <a:gd name="connsiteY1" fmla="*/ 166778 h 1362974"/>
                <a:gd name="connsiteX2" fmla="*/ 856891 w 1593011"/>
                <a:gd name="connsiteY2" fmla="*/ 327804 h 1362974"/>
                <a:gd name="connsiteX3" fmla="*/ 638355 w 1593011"/>
                <a:gd name="connsiteY3" fmla="*/ 431321 h 1362974"/>
                <a:gd name="connsiteX4" fmla="*/ 506083 w 1593011"/>
                <a:gd name="connsiteY4" fmla="*/ 609600 h 1362974"/>
                <a:gd name="connsiteX5" fmla="*/ 184030 w 1593011"/>
                <a:gd name="connsiteY5" fmla="*/ 937404 h 1362974"/>
                <a:gd name="connsiteX6" fmla="*/ 28755 w 1593011"/>
                <a:gd name="connsiteY6" fmla="*/ 1150189 h 1362974"/>
                <a:gd name="connsiteX7" fmla="*/ 0 w 1593011"/>
                <a:gd name="connsiteY7" fmla="*/ 1362974 h 1362974"/>
                <a:gd name="connsiteX0" fmla="*/ 1564256 w 1564256"/>
                <a:gd name="connsiteY0" fmla="*/ 0 h 1150189"/>
                <a:gd name="connsiteX1" fmla="*/ 1219200 w 1564256"/>
                <a:gd name="connsiteY1" fmla="*/ 166778 h 1150189"/>
                <a:gd name="connsiteX2" fmla="*/ 828136 w 1564256"/>
                <a:gd name="connsiteY2" fmla="*/ 327804 h 1150189"/>
                <a:gd name="connsiteX3" fmla="*/ 609600 w 1564256"/>
                <a:gd name="connsiteY3" fmla="*/ 431321 h 1150189"/>
                <a:gd name="connsiteX4" fmla="*/ 477328 w 1564256"/>
                <a:gd name="connsiteY4" fmla="*/ 609600 h 1150189"/>
                <a:gd name="connsiteX5" fmla="*/ 155275 w 1564256"/>
                <a:gd name="connsiteY5" fmla="*/ 937404 h 1150189"/>
                <a:gd name="connsiteX6" fmla="*/ 0 w 1564256"/>
                <a:gd name="connsiteY6" fmla="*/ 1150189 h 1150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4256" h="1150189">
                  <a:moveTo>
                    <a:pt x="1564256" y="0"/>
                  </a:moveTo>
                  <a:cubicBezTo>
                    <a:pt x="1453071" y="56072"/>
                    <a:pt x="1341887" y="112144"/>
                    <a:pt x="1219200" y="166778"/>
                  </a:cubicBezTo>
                  <a:cubicBezTo>
                    <a:pt x="1096513" y="221412"/>
                    <a:pt x="929736" y="283714"/>
                    <a:pt x="828136" y="327804"/>
                  </a:cubicBezTo>
                  <a:cubicBezTo>
                    <a:pt x="726536" y="371894"/>
                    <a:pt x="668068" y="384355"/>
                    <a:pt x="609600" y="431321"/>
                  </a:cubicBezTo>
                  <a:cubicBezTo>
                    <a:pt x="551132" y="478287"/>
                    <a:pt x="553049" y="525253"/>
                    <a:pt x="477328" y="609600"/>
                  </a:cubicBezTo>
                  <a:cubicBezTo>
                    <a:pt x="401607" y="693947"/>
                    <a:pt x="234830" y="847306"/>
                    <a:pt x="155275" y="937404"/>
                  </a:cubicBezTo>
                  <a:cubicBezTo>
                    <a:pt x="75720" y="1027502"/>
                    <a:pt x="30672" y="1079261"/>
                    <a:pt x="0" y="1150189"/>
                  </a:cubicBezTo>
                </a:path>
              </a:pathLst>
            </a:cu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grpSp>
          <p:nvGrpSpPr>
            <p:cNvPr id="364" name="Группа 363">
              <a:extLst>
                <a:ext uri="{FF2B5EF4-FFF2-40B4-BE49-F238E27FC236}">
                  <a16:creationId xmlns:a16="http://schemas.microsoft.com/office/drawing/2014/main" id="{8A490A81-4D2E-4C38-8E37-C3ECE7A6832B}"/>
                </a:ext>
              </a:extLst>
            </p:cNvPr>
            <p:cNvGrpSpPr/>
            <p:nvPr/>
          </p:nvGrpSpPr>
          <p:grpSpPr>
            <a:xfrm>
              <a:off x="858982" y="2280533"/>
              <a:ext cx="2755256" cy="3382437"/>
              <a:chOff x="11916870" y="908465"/>
              <a:chExt cx="4068588" cy="4994712"/>
            </a:xfrm>
            <a:solidFill>
              <a:srgbClr val="F8CBAD">
                <a:alpha val="40000"/>
              </a:srgbClr>
            </a:solidFill>
          </p:grpSpPr>
          <p:sp>
            <p:nvSpPr>
              <p:cNvPr id="566" name="Freeform 6">
                <a:extLst>
                  <a:ext uri="{FF2B5EF4-FFF2-40B4-BE49-F238E27FC236}">
                    <a16:creationId xmlns:a16="http://schemas.microsoft.com/office/drawing/2014/main" id="{A5F3A924-D9C1-4711-9324-70E01DF98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46400" y="1689100"/>
                <a:ext cx="28575" cy="22225"/>
              </a:xfrm>
              <a:custGeom>
                <a:avLst/>
                <a:gdLst>
                  <a:gd name="T0" fmla="*/ 18 w 18"/>
                  <a:gd name="T1" fmla="*/ 0 h 14"/>
                  <a:gd name="T2" fmla="*/ 16 w 18"/>
                  <a:gd name="T3" fmla="*/ 0 h 14"/>
                  <a:gd name="T4" fmla="*/ 16 w 18"/>
                  <a:gd name="T5" fmla="*/ 2 h 14"/>
                  <a:gd name="T6" fmla="*/ 14 w 18"/>
                  <a:gd name="T7" fmla="*/ 2 h 14"/>
                  <a:gd name="T8" fmla="*/ 10 w 18"/>
                  <a:gd name="T9" fmla="*/ 2 h 14"/>
                  <a:gd name="T10" fmla="*/ 8 w 18"/>
                  <a:gd name="T11" fmla="*/ 4 h 14"/>
                  <a:gd name="T12" fmla="*/ 6 w 18"/>
                  <a:gd name="T13" fmla="*/ 6 h 14"/>
                  <a:gd name="T14" fmla="*/ 4 w 18"/>
                  <a:gd name="T15" fmla="*/ 6 h 14"/>
                  <a:gd name="T16" fmla="*/ 0 w 18"/>
                  <a:gd name="T17" fmla="*/ 8 h 14"/>
                  <a:gd name="T18" fmla="*/ 0 w 18"/>
                  <a:gd name="T19" fmla="*/ 12 h 14"/>
                  <a:gd name="T20" fmla="*/ 2 w 18"/>
                  <a:gd name="T21" fmla="*/ 12 h 14"/>
                  <a:gd name="T22" fmla="*/ 2 w 18"/>
                  <a:gd name="T23" fmla="*/ 12 h 14"/>
                  <a:gd name="T24" fmla="*/ 2 w 18"/>
                  <a:gd name="T25" fmla="*/ 14 h 14"/>
                  <a:gd name="T26" fmla="*/ 4 w 18"/>
                  <a:gd name="T27" fmla="*/ 12 h 14"/>
                  <a:gd name="T28" fmla="*/ 2 w 18"/>
                  <a:gd name="T29" fmla="*/ 10 h 14"/>
                  <a:gd name="T30" fmla="*/ 12 w 18"/>
                  <a:gd name="T31" fmla="*/ 6 h 14"/>
                  <a:gd name="T32" fmla="*/ 16 w 18"/>
                  <a:gd name="T33" fmla="*/ 4 h 14"/>
                  <a:gd name="T34" fmla="*/ 18 w 18"/>
                  <a:gd name="T35" fmla="*/ 2 h 14"/>
                  <a:gd name="T36" fmla="*/ 18 w 18"/>
                  <a:gd name="T3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" h="14">
                    <a:moveTo>
                      <a:pt x="18" y="0"/>
                    </a:moveTo>
                    <a:lnTo>
                      <a:pt x="16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2"/>
                    </a:lnTo>
                    <a:lnTo>
                      <a:pt x="2" y="10"/>
                    </a:lnTo>
                    <a:lnTo>
                      <a:pt x="12" y="6"/>
                    </a:lnTo>
                    <a:lnTo>
                      <a:pt x="16" y="4"/>
                    </a:lnTo>
                    <a:lnTo>
                      <a:pt x="18" y="2"/>
                    </a:lnTo>
                    <a:lnTo>
                      <a:pt x="18" y="0"/>
                    </a:ln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/>
              </a:p>
            </p:txBody>
          </p:sp>
          <p:sp>
            <p:nvSpPr>
              <p:cNvPr id="567" name="Freeform 7">
                <a:extLst>
                  <a:ext uri="{FF2B5EF4-FFF2-40B4-BE49-F238E27FC236}">
                    <a16:creationId xmlns:a16="http://schemas.microsoft.com/office/drawing/2014/main" id="{6B9C2E50-D7CB-4240-8823-85820A2F2D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63850" y="1708150"/>
                <a:ext cx="200025" cy="117475"/>
              </a:xfrm>
              <a:custGeom>
                <a:avLst/>
                <a:gdLst>
                  <a:gd name="T0" fmla="*/ 58 w 126"/>
                  <a:gd name="T1" fmla="*/ 2 h 74"/>
                  <a:gd name="T2" fmla="*/ 56 w 126"/>
                  <a:gd name="T3" fmla="*/ 2 h 74"/>
                  <a:gd name="T4" fmla="*/ 54 w 126"/>
                  <a:gd name="T5" fmla="*/ 4 h 74"/>
                  <a:gd name="T6" fmla="*/ 54 w 126"/>
                  <a:gd name="T7" fmla="*/ 4 h 74"/>
                  <a:gd name="T8" fmla="*/ 54 w 126"/>
                  <a:gd name="T9" fmla="*/ 4 h 74"/>
                  <a:gd name="T10" fmla="*/ 48 w 126"/>
                  <a:gd name="T11" fmla="*/ 6 h 74"/>
                  <a:gd name="T12" fmla="*/ 48 w 126"/>
                  <a:gd name="T13" fmla="*/ 6 h 74"/>
                  <a:gd name="T14" fmla="*/ 40 w 126"/>
                  <a:gd name="T15" fmla="*/ 10 h 74"/>
                  <a:gd name="T16" fmla="*/ 34 w 126"/>
                  <a:gd name="T17" fmla="*/ 12 h 74"/>
                  <a:gd name="T18" fmla="*/ 34 w 126"/>
                  <a:gd name="T19" fmla="*/ 12 h 74"/>
                  <a:gd name="T20" fmla="*/ 32 w 126"/>
                  <a:gd name="T21" fmla="*/ 10 h 74"/>
                  <a:gd name="T22" fmla="*/ 28 w 126"/>
                  <a:gd name="T23" fmla="*/ 12 h 74"/>
                  <a:gd name="T24" fmla="*/ 30 w 126"/>
                  <a:gd name="T25" fmla="*/ 14 h 74"/>
                  <a:gd name="T26" fmla="*/ 30 w 126"/>
                  <a:gd name="T27" fmla="*/ 16 h 74"/>
                  <a:gd name="T28" fmla="*/ 28 w 126"/>
                  <a:gd name="T29" fmla="*/ 18 h 74"/>
                  <a:gd name="T30" fmla="*/ 18 w 126"/>
                  <a:gd name="T31" fmla="*/ 24 h 74"/>
                  <a:gd name="T32" fmla="*/ 0 w 126"/>
                  <a:gd name="T33" fmla="*/ 38 h 74"/>
                  <a:gd name="T34" fmla="*/ 8 w 126"/>
                  <a:gd name="T35" fmla="*/ 52 h 74"/>
                  <a:gd name="T36" fmla="*/ 12 w 126"/>
                  <a:gd name="T37" fmla="*/ 56 h 74"/>
                  <a:gd name="T38" fmla="*/ 14 w 126"/>
                  <a:gd name="T39" fmla="*/ 56 h 74"/>
                  <a:gd name="T40" fmla="*/ 26 w 126"/>
                  <a:gd name="T41" fmla="*/ 64 h 74"/>
                  <a:gd name="T42" fmla="*/ 26 w 126"/>
                  <a:gd name="T43" fmla="*/ 66 h 74"/>
                  <a:gd name="T44" fmla="*/ 36 w 126"/>
                  <a:gd name="T45" fmla="*/ 60 h 74"/>
                  <a:gd name="T46" fmla="*/ 34 w 126"/>
                  <a:gd name="T47" fmla="*/ 56 h 74"/>
                  <a:gd name="T48" fmla="*/ 36 w 126"/>
                  <a:gd name="T49" fmla="*/ 56 h 74"/>
                  <a:gd name="T50" fmla="*/ 40 w 126"/>
                  <a:gd name="T51" fmla="*/ 62 h 74"/>
                  <a:gd name="T52" fmla="*/ 48 w 126"/>
                  <a:gd name="T53" fmla="*/ 74 h 74"/>
                  <a:gd name="T54" fmla="*/ 60 w 126"/>
                  <a:gd name="T55" fmla="*/ 66 h 74"/>
                  <a:gd name="T56" fmla="*/ 66 w 126"/>
                  <a:gd name="T57" fmla="*/ 56 h 74"/>
                  <a:gd name="T58" fmla="*/ 74 w 126"/>
                  <a:gd name="T59" fmla="*/ 44 h 74"/>
                  <a:gd name="T60" fmla="*/ 78 w 126"/>
                  <a:gd name="T61" fmla="*/ 40 h 74"/>
                  <a:gd name="T62" fmla="*/ 80 w 126"/>
                  <a:gd name="T63" fmla="*/ 36 h 74"/>
                  <a:gd name="T64" fmla="*/ 82 w 126"/>
                  <a:gd name="T65" fmla="*/ 32 h 74"/>
                  <a:gd name="T66" fmla="*/ 84 w 126"/>
                  <a:gd name="T67" fmla="*/ 30 h 74"/>
                  <a:gd name="T68" fmla="*/ 86 w 126"/>
                  <a:gd name="T69" fmla="*/ 28 h 74"/>
                  <a:gd name="T70" fmla="*/ 92 w 126"/>
                  <a:gd name="T71" fmla="*/ 24 h 74"/>
                  <a:gd name="T72" fmla="*/ 96 w 126"/>
                  <a:gd name="T73" fmla="*/ 24 h 74"/>
                  <a:gd name="T74" fmla="*/ 100 w 126"/>
                  <a:gd name="T75" fmla="*/ 28 h 74"/>
                  <a:gd name="T76" fmla="*/ 102 w 126"/>
                  <a:gd name="T77" fmla="*/ 30 h 74"/>
                  <a:gd name="T78" fmla="*/ 108 w 126"/>
                  <a:gd name="T79" fmla="*/ 30 h 74"/>
                  <a:gd name="T80" fmla="*/ 114 w 126"/>
                  <a:gd name="T81" fmla="*/ 34 h 74"/>
                  <a:gd name="T82" fmla="*/ 118 w 126"/>
                  <a:gd name="T83" fmla="*/ 36 h 74"/>
                  <a:gd name="T84" fmla="*/ 120 w 126"/>
                  <a:gd name="T85" fmla="*/ 36 h 74"/>
                  <a:gd name="T86" fmla="*/ 126 w 126"/>
                  <a:gd name="T87" fmla="*/ 32 h 74"/>
                  <a:gd name="T88" fmla="*/ 126 w 126"/>
                  <a:gd name="T89" fmla="*/ 26 h 74"/>
                  <a:gd name="T90" fmla="*/ 124 w 126"/>
                  <a:gd name="T91" fmla="*/ 20 h 74"/>
                  <a:gd name="T92" fmla="*/ 120 w 126"/>
                  <a:gd name="T93" fmla="*/ 16 h 74"/>
                  <a:gd name="T94" fmla="*/ 108 w 126"/>
                  <a:gd name="T95" fmla="*/ 14 h 74"/>
                  <a:gd name="T96" fmla="*/ 102 w 126"/>
                  <a:gd name="T97" fmla="*/ 12 h 74"/>
                  <a:gd name="T98" fmla="*/ 100 w 126"/>
                  <a:gd name="T99" fmla="*/ 8 h 74"/>
                  <a:gd name="T100" fmla="*/ 92 w 126"/>
                  <a:gd name="T101" fmla="*/ 8 h 74"/>
                  <a:gd name="T102" fmla="*/ 90 w 126"/>
                  <a:gd name="T103" fmla="*/ 10 h 74"/>
                  <a:gd name="T104" fmla="*/ 86 w 126"/>
                  <a:gd name="T105" fmla="*/ 10 h 74"/>
                  <a:gd name="T106" fmla="*/ 80 w 126"/>
                  <a:gd name="T107" fmla="*/ 12 h 74"/>
                  <a:gd name="T108" fmla="*/ 76 w 126"/>
                  <a:gd name="T109" fmla="*/ 8 h 74"/>
                  <a:gd name="T110" fmla="*/ 72 w 126"/>
                  <a:gd name="T111" fmla="*/ 8 h 74"/>
                  <a:gd name="T112" fmla="*/ 66 w 126"/>
                  <a:gd name="T113" fmla="*/ 10 h 74"/>
                  <a:gd name="T114" fmla="*/ 66 w 126"/>
                  <a:gd name="T115" fmla="*/ 1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6" h="74">
                    <a:moveTo>
                      <a:pt x="62" y="0"/>
                    </a:moveTo>
                    <a:lnTo>
                      <a:pt x="58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54" y="4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28" y="12"/>
                    </a:lnTo>
                    <a:lnTo>
                      <a:pt x="30" y="14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18" y="24"/>
                    </a:lnTo>
                    <a:lnTo>
                      <a:pt x="2" y="36"/>
                    </a:lnTo>
                    <a:lnTo>
                      <a:pt x="0" y="38"/>
                    </a:lnTo>
                    <a:lnTo>
                      <a:pt x="10" y="48"/>
                    </a:lnTo>
                    <a:lnTo>
                      <a:pt x="8" y="52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4" y="56"/>
                    </a:lnTo>
                    <a:lnTo>
                      <a:pt x="16" y="54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26" y="66"/>
                    </a:lnTo>
                    <a:lnTo>
                      <a:pt x="30" y="64"/>
                    </a:lnTo>
                    <a:lnTo>
                      <a:pt x="36" y="60"/>
                    </a:lnTo>
                    <a:lnTo>
                      <a:pt x="36" y="60"/>
                    </a:lnTo>
                    <a:lnTo>
                      <a:pt x="34" y="56"/>
                    </a:lnTo>
                    <a:lnTo>
                      <a:pt x="34" y="56"/>
                    </a:lnTo>
                    <a:lnTo>
                      <a:pt x="36" y="56"/>
                    </a:lnTo>
                    <a:lnTo>
                      <a:pt x="38" y="56"/>
                    </a:lnTo>
                    <a:lnTo>
                      <a:pt x="40" y="62"/>
                    </a:lnTo>
                    <a:lnTo>
                      <a:pt x="42" y="60"/>
                    </a:lnTo>
                    <a:lnTo>
                      <a:pt x="48" y="74"/>
                    </a:lnTo>
                    <a:lnTo>
                      <a:pt x="50" y="74"/>
                    </a:lnTo>
                    <a:lnTo>
                      <a:pt x="60" y="66"/>
                    </a:lnTo>
                    <a:lnTo>
                      <a:pt x="58" y="60"/>
                    </a:lnTo>
                    <a:lnTo>
                      <a:pt x="66" y="56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76" y="44"/>
                    </a:lnTo>
                    <a:lnTo>
                      <a:pt x="78" y="40"/>
                    </a:lnTo>
                    <a:lnTo>
                      <a:pt x="80" y="38"/>
                    </a:lnTo>
                    <a:lnTo>
                      <a:pt x="80" y="36"/>
                    </a:lnTo>
                    <a:lnTo>
                      <a:pt x="80" y="34"/>
                    </a:lnTo>
                    <a:lnTo>
                      <a:pt x="82" y="32"/>
                    </a:lnTo>
                    <a:lnTo>
                      <a:pt x="82" y="32"/>
                    </a:lnTo>
                    <a:lnTo>
                      <a:pt x="84" y="30"/>
                    </a:lnTo>
                    <a:lnTo>
                      <a:pt x="84" y="30"/>
                    </a:lnTo>
                    <a:lnTo>
                      <a:pt x="86" y="28"/>
                    </a:lnTo>
                    <a:lnTo>
                      <a:pt x="90" y="24"/>
                    </a:lnTo>
                    <a:lnTo>
                      <a:pt x="92" y="24"/>
                    </a:lnTo>
                    <a:lnTo>
                      <a:pt x="94" y="26"/>
                    </a:lnTo>
                    <a:lnTo>
                      <a:pt x="96" y="24"/>
                    </a:lnTo>
                    <a:lnTo>
                      <a:pt x="98" y="26"/>
                    </a:lnTo>
                    <a:lnTo>
                      <a:pt x="100" y="28"/>
                    </a:lnTo>
                    <a:lnTo>
                      <a:pt x="102" y="28"/>
                    </a:lnTo>
                    <a:lnTo>
                      <a:pt x="102" y="30"/>
                    </a:lnTo>
                    <a:lnTo>
                      <a:pt x="106" y="30"/>
                    </a:lnTo>
                    <a:lnTo>
                      <a:pt x="108" y="30"/>
                    </a:lnTo>
                    <a:lnTo>
                      <a:pt x="110" y="34"/>
                    </a:lnTo>
                    <a:lnTo>
                      <a:pt x="114" y="34"/>
                    </a:lnTo>
                    <a:lnTo>
                      <a:pt x="116" y="34"/>
                    </a:lnTo>
                    <a:lnTo>
                      <a:pt x="118" y="36"/>
                    </a:lnTo>
                    <a:lnTo>
                      <a:pt x="120" y="36"/>
                    </a:lnTo>
                    <a:lnTo>
                      <a:pt x="120" y="36"/>
                    </a:lnTo>
                    <a:lnTo>
                      <a:pt x="122" y="34"/>
                    </a:lnTo>
                    <a:lnTo>
                      <a:pt x="126" y="32"/>
                    </a:lnTo>
                    <a:lnTo>
                      <a:pt x="126" y="30"/>
                    </a:lnTo>
                    <a:lnTo>
                      <a:pt x="126" y="26"/>
                    </a:lnTo>
                    <a:lnTo>
                      <a:pt x="126" y="24"/>
                    </a:lnTo>
                    <a:lnTo>
                      <a:pt x="124" y="20"/>
                    </a:lnTo>
                    <a:lnTo>
                      <a:pt x="122" y="18"/>
                    </a:lnTo>
                    <a:lnTo>
                      <a:pt x="120" y="16"/>
                    </a:lnTo>
                    <a:lnTo>
                      <a:pt x="108" y="14"/>
                    </a:lnTo>
                    <a:lnTo>
                      <a:pt x="108" y="14"/>
                    </a:lnTo>
                    <a:lnTo>
                      <a:pt x="104" y="12"/>
                    </a:lnTo>
                    <a:lnTo>
                      <a:pt x="102" y="12"/>
                    </a:lnTo>
                    <a:lnTo>
                      <a:pt x="100" y="12"/>
                    </a:lnTo>
                    <a:lnTo>
                      <a:pt x="100" y="8"/>
                    </a:lnTo>
                    <a:lnTo>
                      <a:pt x="98" y="8"/>
                    </a:lnTo>
                    <a:lnTo>
                      <a:pt x="92" y="8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90" y="8"/>
                    </a:lnTo>
                    <a:lnTo>
                      <a:pt x="86" y="10"/>
                    </a:lnTo>
                    <a:lnTo>
                      <a:pt x="82" y="12"/>
                    </a:lnTo>
                    <a:lnTo>
                      <a:pt x="80" y="12"/>
                    </a:lnTo>
                    <a:lnTo>
                      <a:pt x="78" y="10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6" y="10"/>
                    </a:lnTo>
                    <a:lnTo>
                      <a:pt x="66" y="10"/>
                    </a:lnTo>
                    <a:lnTo>
                      <a:pt x="66" y="10"/>
                    </a:lnTo>
                    <a:lnTo>
                      <a:pt x="62" y="0"/>
                    </a:ln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/>
              </a:p>
            </p:txBody>
          </p:sp>
          <p:sp>
            <p:nvSpPr>
              <p:cNvPr id="568" name="Freeform 8">
                <a:extLst>
                  <a:ext uri="{FF2B5EF4-FFF2-40B4-BE49-F238E27FC236}">
                    <a16:creationId xmlns:a16="http://schemas.microsoft.com/office/drawing/2014/main" id="{2E0AE3D2-C761-4A2C-BD89-C2702BEB57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39788" y="1831975"/>
                <a:ext cx="47625" cy="44450"/>
              </a:xfrm>
              <a:custGeom>
                <a:avLst/>
                <a:gdLst>
                  <a:gd name="T0" fmla="*/ 26 w 30"/>
                  <a:gd name="T1" fmla="*/ 0 h 28"/>
                  <a:gd name="T2" fmla="*/ 24 w 30"/>
                  <a:gd name="T3" fmla="*/ 0 h 28"/>
                  <a:gd name="T4" fmla="*/ 22 w 30"/>
                  <a:gd name="T5" fmla="*/ 0 h 28"/>
                  <a:gd name="T6" fmla="*/ 22 w 30"/>
                  <a:gd name="T7" fmla="*/ 0 h 28"/>
                  <a:gd name="T8" fmla="*/ 20 w 30"/>
                  <a:gd name="T9" fmla="*/ 0 h 28"/>
                  <a:gd name="T10" fmla="*/ 18 w 30"/>
                  <a:gd name="T11" fmla="*/ 0 h 28"/>
                  <a:gd name="T12" fmla="*/ 16 w 30"/>
                  <a:gd name="T13" fmla="*/ 0 h 28"/>
                  <a:gd name="T14" fmla="*/ 14 w 30"/>
                  <a:gd name="T15" fmla="*/ 0 h 28"/>
                  <a:gd name="T16" fmla="*/ 10 w 30"/>
                  <a:gd name="T17" fmla="*/ 2 h 28"/>
                  <a:gd name="T18" fmla="*/ 0 w 30"/>
                  <a:gd name="T19" fmla="*/ 6 h 28"/>
                  <a:gd name="T20" fmla="*/ 2 w 30"/>
                  <a:gd name="T21" fmla="*/ 10 h 28"/>
                  <a:gd name="T22" fmla="*/ 6 w 30"/>
                  <a:gd name="T23" fmla="*/ 20 h 28"/>
                  <a:gd name="T24" fmla="*/ 6 w 30"/>
                  <a:gd name="T25" fmla="*/ 22 h 28"/>
                  <a:gd name="T26" fmla="*/ 8 w 30"/>
                  <a:gd name="T27" fmla="*/ 24 h 28"/>
                  <a:gd name="T28" fmla="*/ 6 w 30"/>
                  <a:gd name="T29" fmla="*/ 28 h 28"/>
                  <a:gd name="T30" fmla="*/ 10 w 30"/>
                  <a:gd name="T31" fmla="*/ 26 h 28"/>
                  <a:gd name="T32" fmla="*/ 10 w 30"/>
                  <a:gd name="T33" fmla="*/ 26 h 28"/>
                  <a:gd name="T34" fmla="*/ 10 w 30"/>
                  <a:gd name="T35" fmla="*/ 26 h 28"/>
                  <a:gd name="T36" fmla="*/ 10 w 30"/>
                  <a:gd name="T37" fmla="*/ 26 h 28"/>
                  <a:gd name="T38" fmla="*/ 18 w 30"/>
                  <a:gd name="T39" fmla="*/ 24 h 28"/>
                  <a:gd name="T40" fmla="*/ 28 w 30"/>
                  <a:gd name="T41" fmla="*/ 20 h 28"/>
                  <a:gd name="T42" fmla="*/ 30 w 30"/>
                  <a:gd name="T43" fmla="*/ 4 h 28"/>
                  <a:gd name="T44" fmla="*/ 30 w 30"/>
                  <a:gd name="T45" fmla="*/ 2 h 28"/>
                  <a:gd name="T46" fmla="*/ 30 w 30"/>
                  <a:gd name="T47" fmla="*/ 2 h 28"/>
                  <a:gd name="T48" fmla="*/ 30 w 30"/>
                  <a:gd name="T49" fmla="*/ 0 h 28"/>
                  <a:gd name="T50" fmla="*/ 30 w 30"/>
                  <a:gd name="T51" fmla="*/ 0 h 28"/>
                  <a:gd name="T52" fmla="*/ 30 w 30"/>
                  <a:gd name="T53" fmla="*/ 0 h 28"/>
                  <a:gd name="T54" fmla="*/ 30 w 30"/>
                  <a:gd name="T55" fmla="*/ 0 h 28"/>
                  <a:gd name="T56" fmla="*/ 26 w 30"/>
                  <a:gd name="T5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" h="28">
                    <a:moveTo>
                      <a:pt x="26" y="0"/>
                    </a:moveTo>
                    <a:lnTo>
                      <a:pt x="24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20"/>
                    </a:lnTo>
                    <a:lnTo>
                      <a:pt x="6" y="22"/>
                    </a:lnTo>
                    <a:lnTo>
                      <a:pt x="8" y="24"/>
                    </a:lnTo>
                    <a:lnTo>
                      <a:pt x="6" y="28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0" y="26"/>
                    </a:lnTo>
                    <a:lnTo>
                      <a:pt x="18" y="24"/>
                    </a:lnTo>
                    <a:lnTo>
                      <a:pt x="28" y="20"/>
                    </a:lnTo>
                    <a:lnTo>
                      <a:pt x="30" y="4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6" y="0"/>
                    </a:ln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/>
              </a:p>
            </p:txBody>
          </p:sp>
          <p:sp>
            <p:nvSpPr>
              <p:cNvPr id="569" name="Freeform 9">
                <a:extLst>
                  <a:ext uri="{FF2B5EF4-FFF2-40B4-BE49-F238E27FC236}">
                    <a16:creationId xmlns:a16="http://schemas.microsoft.com/office/drawing/2014/main" id="{D8F1B842-690F-4BC3-B533-D3B00134E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19288" y="3840163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/>
              </a:p>
            </p:txBody>
          </p:sp>
          <p:sp>
            <p:nvSpPr>
              <p:cNvPr id="570" name="Rectangle 10">
                <a:extLst>
                  <a:ext uri="{FF2B5EF4-FFF2-40B4-BE49-F238E27FC236}">
                    <a16:creationId xmlns:a16="http://schemas.microsoft.com/office/drawing/2014/main" id="{173DEFF9-D20C-4929-AA86-073CF0235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68388" y="2571750"/>
                <a:ext cx="1588" cy="1588"/>
              </a:xfrm>
              <a:prstGeom prst="rect">
                <a:avLst/>
              </a:prstGeom>
              <a:grpFill/>
              <a:ln w="9525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/>
              </a:p>
            </p:txBody>
          </p:sp>
          <p:sp>
            <p:nvSpPr>
              <p:cNvPr id="571" name="Freeform 11">
                <a:extLst>
                  <a:ext uri="{FF2B5EF4-FFF2-40B4-BE49-F238E27FC236}">
                    <a16:creationId xmlns:a16="http://schemas.microsoft.com/office/drawing/2014/main" id="{FB566041-5B13-4955-8320-ECDEC01759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44563" y="2047875"/>
                <a:ext cx="3175" cy="0"/>
              </a:xfrm>
              <a:custGeom>
                <a:avLst/>
                <a:gdLst>
                  <a:gd name="T0" fmla="*/ 0 w 2"/>
                  <a:gd name="T1" fmla="*/ 0 w 2"/>
                  <a:gd name="T2" fmla="*/ 2 w 2"/>
                  <a:gd name="T3" fmla="*/ 0 w 2"/>
                  <a:gd name="T4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/>
              </a:p>
            </p:txBody>
          </p:sp>
          <p:sp>
            <p:nvSpPr>
              <p:cNvPr id="572" name="Freeform 12">
                <a:extLst>
                  <a:ext uri="{FF2B5EF4-FFF2-40B4-BE49-F238E27FC236}">
                    <a16:creationId xmlns:a16="http://schemas.microsoft.com/office/drawing/2014/main" id="{C17C0DA4-F568-4BFC-A508-65D5B8945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16870" y="908465"/>
                <a:ext cx="4068588" cy="4994712"/>
              </a:xfrm>
              <a:custGeom>
                <a:avLst/>
                <a:gdLst>
                  <a:gd name="T0" fmla="*/ 1375 w 2674"/>
                  <a:gd name="T1" fmla="*/ 314 h 3233"/>
                  <a:gd name="T2" fmla="*/ 1393 w 2674"/>
                  <a:gd name="T3" fmla="*/ 14 h 3233"/>
                  <a:gd name="T4" fmla="*/ 1213 w 2674"/>
                  <a:gd name="T5" fmla="*/ 18 h 3233"/>
                  <a:gd name="T6" fmla="*/ 1279 w 2674"/>
                  <a:gd name="T7" fmla="*/ 250 h 3233"/>
                  <a:gd name="T8" fmla="*/ 1311 w 2674"/>
                  <a:gd name="T9" fmla="*/ 394 h 3233"/>
                  <a:gd name="T10" fmla="*/ 1261 w 2674"/>
                  <a:gd name="T11" fmla="*/ 534 h 3233"/>
                  <a:gd name="T12" fmla="*/ 1309 w 2674"/>
                  <a:gd name="T13" fmla="*/ 586 h 3233"/>
                  <a:gd name="T14" fmla="*/ 1307 w 2674"/>
                  <a:gd name="T15" fmla="*/ 612 h 3233"/>
                  <a:gd name="T16" fmla="*/ 1317 w 2674"/>
                  <a:gd name="T17" fmla="*/ 598 h 3233"/>
                  <a:gd name="T18" fmla="*/ 1255 w 2674"/>
                  <a:gd name="T19" fmla="*/ 656 h 3233"/>
                  <a:gd name="T20" fmla="*/ 1211 w 2674"/>
                  <a:gd name="T21" fmla="*/ 636 h 3233"/>
                  <a:gd name="T22" fmla="*/ 1167 w 2674"/>
                  <a:gd name="T23" fmla="*/ 636 h 3233"/>
                  <a:gd name="T24" fmla="*/ 1155 w 2674"/>
                  <a:gd name="T25" fmla="*/ 650 h 3233"/>
                  <a:gd name="T26" fmla="*/ 1169 w 2674"/>
                  <a:gd name="T27" fmla="*/ 648 h 3233"/>
                  <a:gd name="T28" fmla="*/ 1181 w 2674"/>
                  <a:gd name="T29" fmla="*/ 642 h 3233"/>
                  <a:gd name="T30" fmla="*/ 1165 w 2674"/>
                  <a:gd name="T31" fmla="*/ 660 h 3233"/>
                  <a:gd name="T32" fmla="*/ 1157 w 2674"/>
                  <a:gd name="T33" fmla="*/ 668 h 3233"/>
                  <a:gd name="T34" fmla="*/ 1157 w 2674"/>
                  <a:gd name="T35" fmla="*/ 694 h 3233"/>
                  <a:gd name="T36" fmla="*/ 1195 w 2674"/>
                  <a:gd name="T37" fmla="*/ 710 h 3233"/>
                  <a:gd name="T38" fmla="*/ 1157 w 2674"/>
                  <a:gd name="T39" fmla="*/ 732 h 3233"/>
                  <a:gd name="T40" fmla="*/ 1205 w 2674"/>
                  <a:gd name="T41" fmla="*/ 748 h 3233"/>
                  <a:gd name="T42" fmla="*/ 1253 w 2674"/>
                  <a:gd name="T43" fmla="*/ 738 h 3233"/>
                  <a:gd name="T44" fmla="*/ 1287 w 2674"/>
                  <a:gd name="T45" fmla="*/ 686 h 3233"/>
                  <a:gd name="T46" fmla="*/ 1343 w 2674"/>
                  <a:gd name="T47" fmla="*/ 1014 h 3233"/>
                  <a:gd name="T48" fmla="*/ 1333 w 2674"/>
                  <a:gd name="T49" fmla="*/ 1046 h 3233"/>
                  <a:gd name="T50" fmla="*/ 1305 w 2674"/>
                  <a:gd name="T51" fmla="*/ 1008 h 3233"/>
                  <a:gd name="T52" fmla="*/ 1293 w 2674"/>
                  <a:gd name="T53" fmla="*/ 998 h 3233"/>
                  <a:gd name="T54" fmla="*/ 1281 w 2674"/>
                  <a:gd name="T55" fmla="*/ 1008 h 3233"/>
                  <a:gd name="T56" fmla="*/ 1289 w 2674"/>
                  <a:gd name="T57" fmla="*/ 1022 h 3233"/>
                  <a:gd name="T58" fmla="*/ 1275 w 2674"/>
                  <a:gd name="T59" fmla="*/ 1032 h 3233"/>
                  <a:gd name="T60" fmla="*/ 1245 w 2674"/>
                  <a:gd name="T61" fmla="*/ 1030 h 3233"/>
                  <a:gd name="T62" fmla="*/ 1223 w 2674"/>
                  <a:gd name="T63" fmla="*/ 1076 h 3233"/>
                  <a:gd name="T64" fmla="*/ 1201 w 2674"/>
                  <a:gd name="T65" fmla="*/ 1076 h 3233"/>
                  <a:gd name="T66" fmla="*/ 1193 w 2674"/>
                  <a:gd name="T67" fmla="*/ 1090 h 3233"/>
                  <a:gd name="T68" fmla="*/ 1239 w 2674"/>
                  <a:gd name="T69" fmla="*/ 1110 h 3233"/>
                  <a:gd name="T70" fmla="*/ 1257 w 2674"/>
                  <a:gd name="T71" fmla="*/ 1078 h 3233"/>
                  <a:gd name="T72" fmla="*/ 1293 w 2674"/>
                  <a:gd name="T73" fmla="*/ 1068 h 3233"/>
                  <a:gd name="T74" fmla="*/ 1325 w 2674"/>
                  <a:gd name="T75" fmla="*/ 1054 h 3233"/>
                  <a:gd name="T76" fmla="*/ 1359 w 2674"/>
                  <a:gd name="T77" fmla="*/ 1044 h 3233"/>
                  <a:gd name="T78" fmla="*/ 1287 w 2674"/>
                  <a:gd name="T79" fmla="*/ 1172 h 3233"/>
                  <a:gd name="T80" fmla="*/ 1115 w 2674"/>
                  <a:gd name="T81" fmla="*/ 1198 h 3233"/>
                  <a:gd name="T82" fmla="*/ 855 w 2674"/>
                  <a:gd name="T83" fmla="*/ 1386 h 3233"/>
                  <a:gd name="T84" fmla="*/ 753 w 2674"/>
                  <a:gd name="T85" fmla="*/ 1889 h 3233"/>
                  <a:gd name="T86" fmla="*/ 448 w 2674"/>
                  <a:gd name="T87" fmla="*/ 2003 h 3233"/>
                  <a:gd name="T88" fmla="*/ 278 w 2674"/>
                  <a:gd name="T89" fmla="*/ 2441 h 3233"/>
                  <a:gd name="T90" fmla="*/ 286 w 2674"/>
                  <a:gd name="T91" fmla="*/ 2845 h 3233"/>
                  <a:gd name="T92" fmla="*/ 652 w 2674"/>
                  <a:gd name="T93" fmla="*/ 3209 h 3233"/>
                  <a:gd name="T94" fmla="*/ 1031 w 2674"/>
                  <a:gd name="T95" fmla="*/ 2845 h 3233"/>
                  <a:gd name="T96" fmla="*/ 1327 w 2674"/>
                  <a:gd name="T97" fmla="*/ 2593 h 3233"/>
                  <a:gd name="T98" fmla="*/ 1533 w 2674"/>
                  <a:gd name="T99" fmla="*/ 2249 h 3233"/>
                  <a:gd name="T100" fmla="*/ 1345 w 2674"/>
                  <a:gd name="T101" fmla="*/ 1983 h 3233"/>
                  <a:gd name="T102" fmla="*/ 1595 w 2674"/>
                  <a:gd name="T103" fmla="*/ 2053 h 3233"/>
                  <a:gd name="T104" fmla="*/ 1791 w 2674"/>
                  <a:gd name="T105" fmla="*/ 1885 h 3233"/>
                  <a:gd name="T106" fmla="*/ 1825 w 2674"/>
                  <a:gd name="T107" fmla="*/ 1879 h 3233"/>
                  <a:gd name="T108" fmla="*/ 1833 w 2674"/>
                  <a:gd name="T109" fmla="*/ 1789 h 3233"/>
                  <a:gd name="T110" fmla="*/ 1839 w 2674"/>
                  <a:gd name="T111" fmla="*/ 1538 h 3233"/>
                  <a:gd name="T112" fmla="*/ 2380 w 2674"/>
                  <a:gd name="T113" fmla="*/ 1210 h 3233"/>
                  <a:gd name="T114" fmla="*/ 2566 w 2674"/>
                  <a:gd name="T115" fmla="*/ 1066 h 3233"/>
                  <a:gd name="T116" fmla="*/ 2658 w 2674"/>
                  <a:gd name="T117" fmla="*/ 1046 h 3233"/>
                  <a:gd name="T118" fmla="*/ 2586 w 2674"/>
                  <a:gd name="T119" fmla="*/ 918 h 3233"/>
                  <a:gd name="T120" fmla="*/ 2418 w 2674"/>
                  <a:gd name="T121" fmla="*/ 928 h 3233"/>
                  <a:gd name="T122" fmla="*/ 2348 w 2674"/>
                  <a:gd name="T123" fmla="*/ 510 h 3233"/>
                  <a:gd name="T124" fmla="*/ 1791 w 2674"/>
                  <a:gd name="T125" fmla="*/ 194 h 3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674" h="3233">
                    <a:moveTo>
                      <a:pt x="1705" y="0"/>
                    </a:moveTo>
                    <a:lnTo>
                      <a:pt x="1681" y="16"/>
                    </a:lnTo>
                    <a:lnTo>
                      <a:pt x="1693" y="48"/>
                    </a:lnTo>
                    <a:lnTo>
                      <a:pt x="1637" y="62"/>
                    </a:lnTo>
                    <a:lnTo>
                      <a:pt x="1675" y="204"/>
                    </a:lnTo>
                    <a:lnTo>
                      <a:pt x="1651" y="210"/>
                    </a:lnTo>
                    <a:lnTo>
                      <a:pt x="1641" y="216"/>
                    </a:lnTo>
                    <a:lnTo>
                      <a:pt x="1581" y="264"/>
                    </a:lnTo>
                    <a:lnTo>
                      <a:pt x="1567" y="274"/>
                    </a:lnTo>
                    <a:lnTo>
                      <a:pt x="1553" y="282"/>
                    </a:lnTo>
                    <a:lnTo>
                      <a:pt x="1553" y="276"/>
                    </a:lnTo>
                    <a:lnTo>
                      <a:pt x="1547" y="280"/>
                    </a:lnTo>
                    <a:lnTo>
                      <a:pt x="1547" y="284"/>
                    </a:lnTo>
                    <a:lnTo>
                      <a:pt x="1529" y="292"/>
                    </a:lnTo>
                    <a:lnTo>
                      <a:pt x="1529" y="292"/>
                    </a:lnTo>
                    <a:lnTo>
                      <a:pt x="1515" y="298"/>
                    </a:lnTo>
                    <a:lnTo>
                      <a:pt x="1495" y="302"/>
                    </a:lnTo>
                    <a:lnTo>
                      <a:pt x="1495" y="302"/>
                    </a:lnTo>
                    <a:lnTo>
                      <a:pt x="1473" y="304"/>
                    </a:lnTo>
                    <a:lnTo>
                      <a:pt x="1457" y="300"/>
                    </a:lnTo>
                    <a:lnTo>
                      <a:pt x="1453" y="310"/>
                    </a:lnTo>
                    <a:lnTo>
                      <a:pt x="1445" y="316"/>
                    </a:lnTo>
                    <a:lnTo>
                      <a:pt x="1445" y="316"/>
                    </a:lnTo>
                    <a:lnTo>
                      <a:pt x="1413" y="332"/>
                    </a:lnTo>
                    <a:lnTo>
                      <a:pt x="1413" y="332"/>
                    </a:lnTo>
                    <a:lnTo>
                      <a:pt x="1411" y="324"/>
                    </a:lnTo>
                    <a:lnTo>
                      <a:pt x="1405" y="320"/>
                    </a:lnTo>
                    <a:lnTo>
                      <a:pt x="1375" y="314"/>
                    </a:lnTo>
                    <a:lnTo>
                      <a:pt x="1379" y="298"/>
                    </a:lnTo>
                    <a:lnTo>
                      <a:pt x="1383" y="294"/>
                    </a:lnTo>
                    <a:lnTo>
                      <a:pt x="1373" y="290"/>
                    </a:lnTo>
                    <a:lnTo>
                      <a:pt x="1369" y="280"/>
                    </a:lnTo>
                    <a:lnTo>
                      <a:pt x="1369" y="268"/>
                    </a:lnTo>
                    <a:lnTo>
                      <a:pt x="1355" y="230"/>
                    </a:lnTo>
                    <a:lnTo>
                      <a:pt x="1343" y="228"/>
                    </a:lnTo>
                    <a:lnTo>
                      <a:pt x="1337" y="226"/>
                    </a:lnTo>
                    <a:lnTo>
                      <a:pt x="1333" y="186"/>
                    </a:lnTo>
                    <a:lnTo>
                      <a:pt x="1357" y="168"/>
                    </a:lnTo>
                    <a:lnTo>
                      <a:pt x="1347" y="156"/>
                    </a:lnTo>
                    <a:lnTo>
                      <a:pt x="1345" y="144"/>
                    </a:lnTo>
                    <a:lnTo>
                      <a:pt x="1359" y="108"/>
                    </a:lnTo>
                    <a:lnTo>
                      <a:pt x="1377" y="116"/>
                    </a:lnTo>
                    <a:lnTo>
                      <a:pt x="1381" y="114"/>
                    </a:lnTo>
                    <a:lnTo>
                      <a:pt x="1383" y="110"/>
                    </a:lnTo>
                    <a:lnTo>
                      <a:pt x="1381" y="108"/>
                    </a:lnTo>
                    <a:lnTo>
                      <a:pt x="1375" y="86"/>
                    </a:lnTo>
                    <a:lnTo>
                      <a:pt x="1369" y="80"/>
                    </a:lnTo>
                    <a:lnTo>
                      <a:pt x="1381" y="52"/>
                    </a:lnTo>
                    <a:lnTo>
                      <a:pt x="1403" y="50"/>
                    </a:lnTo>
                    <a:lnTo>
                      <a:pt x="1407" y="40"/>
                    </a:lnTo>
                    <a:lnTo>
                      <a:pt x="1405" y="34"/>
                    </a:lnTo>
                    <a:lnTo>
                      <a:pt x="1409" y="32"/>
                    </a:lnTo>
                    <a:lnTo>
                      <a:pt x="1405" y="28"/>
                    </a:lnTo>
                    <a:lnTo>
                      <a:pt x="1403" y="20"/>
                    </a:lnTo>
                    <a:lnTo>
                      <a:pt x="1395" y="20"/>
                    </a:lnTo>
                    <a:lnTo>
                      <a:pt x="1393" y="14"/>
                    </a:lnTo>
                    <a:lnTo>
                      <a:pt x="1383" y="20"/>
                    </a:lnTo>
                    <a:lnTo>
                      <a:pt x="1383" y="16"/>
                    </a:lnTo>
                    <a:lnTo>
                      <a:pt x="1377" y="18"/>
                    </a:lnTo>
                    <a:lnTo>
                      <a:pt x="1377" y="22"/>
                    </a:lnTo>
                    <a:lnTo>
                      <a:pt x="1375" y="28"/>
                    </a:lnTo>
                    <a:lnTo>
                      <a:pt x="1343" y="38"/>
                    </a:lnTo>
                    <a:lnTo>
                      <a:pt x="1339" y="34"/>
                    </a:lnTo>
                    <a:lnTo>
                      <a:pt x="1341" y="24"/>
                    </a:lnTo>
                    <a:lnTo>
                      <a:pt x="1335" y="24"/>
                    </a:lnTo>
                    <a:lnTo>
                      <a:pt x="1333" y="20"/>
                    </a:lnTo>
                    <a:lnTo>
                      <a:pt x="1319" y="20"/>
                    </a:lnTo>
                    <a:lnTo>
                      <a:pt x="1321" y="28"/>
                    </a:lnTo>
                    <a:lnTo>
                      <a:pt x="1315" y="28"/>
                    </a:lnTo>
                    <a:lnTo>
                      <a:pt x="1301" y="16"/>
                    </a:lnTo>
                    <a:lnTo>
                      <a:pt x="1305" y="10"/>
                    </a:lnTo>
                    <a:lnTo>
                      <a:pt x="1265" y="8"/>
                    </a:lnTo>
                    <a:lnTo>
                      <a:pt x="1263" y="10"/>
                    </a:lnTo>
                    <a:lnTo>
                      <a:pt x="1263" y="14"/>
                    </a:lnTo>
                    <a:lnTo>
                      <a:pt x="1261" y="14"/>
                    </a:lnTo>
                    <a:lnTo>
                      <a:pt x="1253" y="28"/>
                    </a:lnTo>
                    <a:lnTo>
                      <a:pt x="1243" y="22"/>
                    </a:lnTo>
                    <a:lnTo>
                      <a:pt x="1241" y="24"/>
                    </a:lnTo>
                    <a:lnTo>
                      <a:pt x="1235" y="14"/>
                    </a:lnTo>
                    <a:lnTo>
                      <a:pt x="1237" y="12"/>
                    </a:lnTo>
                    <a:lnTo>
                      <a:pt x="1235" y="8"/>
                    </a:lnTo>
                    <a:lnTo>
                      <a:pt x="1227" y="8"/>
                    </a:lnTo>
                    <a:lnTo>
                      <a:pt x="1225" y="6"/>
                    </a:lnTo>
                    <a:lnTo>
                      <a:pt x="1213" y="18"/>
                    </a:lnTo>
                    <a:lnTo>
                      <a:pt x="1215" y="22"/>
                    </a:lnTo>
                    <a:lnTo>
                      <a:pt x="1213" y="28"/>
                    </a:lnTo>
                    <a:lnTo>
                      <a:pt x="1231" y="56"/>
                    </a:lnTo>
                    <a:lnTo>
                      <a:pt x="1253" y="76"/>
                    </a:lnTo>
                    <a:lnTo>
                      <a:pt x="1245" y="86"/>
                    </a:lnTo>
                    <a:lnTo>
                      <a:pt x="1229" y="74"/>
                    </a:lnTo>
                    <a:lnTo>
                      <a:pt x="1215" y="88"/>
                    </a:lnTo>
                    <a:lnTo>
                      <a:pt x="1199" y="96"/>
                    </a:lnTo>
                    <a:lnTo>
                      <a:pt x="1213" y="100"/>
                    </a:lnTo>
                    <a:lnTo>
                      <a:pt x="1223" y="116"/>
                    </a:lnTo>
                    <a:lnTo>
                      <a:pt x="1231" y="128"/>
                    </a:lnTo>
                    <a:lnTo>
                      <a:pt x="1231" y="138"/>
                    </a:lnTo>
                    <a:lnTo>
                      <a:pt x="1241" y="140"/>
                    </a:lnTo>
                    <a:lnTo>
                      <a:pt x="1245" y="136"/>
                    </a:lnTo>
                    <a:lnTo>
                      <a:pt x="1243" y="126"/>
                    </a:lnTo>
                    <a:lnTo>
                      <a:pt x="1259" y="114"/>
                    </a:lnTo>
                    <a:lnTo>
                      <a:pt x="1307" y="150"/>
                    </a:lnTo>
                    <a:lnTo>
                      <a:pt x="1293" y="156"/>
                    </a:lnTo>
                    <a:lnTo>
                      <a:pt x="1283" y="170"/>
                    </a:lnTo>
                    <a:lnTo>
                      <a:pt x="1277" y="172"/>
                    </a:lnTo>
                    <a:lnTo>
                      <a:pt x="1287" y="188"/>
                    </a:lnTo>
                    <a:lnTo>
                      <a:pt x="1291" y="200"/>
                    </a:lnTo>
                    <a:lnTo>
                      <a:pt x="1281" y="206"/>
                    </a:lnTo>
                    <a:lnTo>
                      <a:pt x="1289" y="218"/>
                    </a:lnTo>
                    <a:lnTo>
                      <a:pt x="1287" y="220"/>
                    </a:lnTo>
                    <a:lnTo>
                      <a:pt x="1271" y="228"/>
                    </a:lnTo>
                    <a:lnTo>
                      <a:pt x="1283" y="240"/>
                    </a:lnTo>
                    <a:lnTo>
                      <a:pt x="1279" y="250"/>
                    </a:lnTo>
                    <a:lnTo>
                      <a:pt x="1283" y="256"/>
                    </a:lnTo>
                    <a:lnTo>
                      <a:pt x="1299" y="252"/>
                    </a:lnTo>
                    <a:lnTo>
                      <a:pt x="1307" y="264"/>
                    </a:lnTo>
                    <a:lnTo>
                      <a:pt x="1295" y="270"/>
                    </a:lnTo>
                    <a:lnTo>
                      <a:pt x="1297" y="274"/>
                    </a:lnTo>
                    <a:lnTo>
                      <a:pt x="1295" y="280"/>
                    </a:lnTo>
                    <a:lnTo>
                      <a:pt x="1299" y="286"/>
                    </a:lnTo>
                    <a:lnTo>
                      <a:pt x="1291" y="298"/>
                    </a:lnTo>
                    <a:lnTo>
                      <a:pt x="1297" y="308"/>
                    </a:lnTo>
                    <a:lnTo>
                      <a:pt x="1305" y="308"/>
                    </a:lnTo>
                    <a:lnTo>
                      <a:pt x="1315" y="318"/>
                    </a:lnTo>
                    <a:lnTo>
                      <a:pt x="1319" y="326"/>
                    </a:lnTo>
                    <a:lnTo>
                      <a:pt x="1345" y="342"/>
                    </a:lnTo>
                    <a:lnTo>
                      <a:pt x="1351" y="344"/>
                    </a:lnTo>
                    <a:lnTo>
                      <a:pt x="1375" y="360"/>
                    </a:lnTo>
                    <a:lnTo>
                      <a:pt x="1355" y="388"/>
                    </a:lnTo>
                    <a:lnTo>
                      <a:pt x="1347" y="416"/>
                    </a:lnTo>
                    <a:lnTo>
                      <a:pt x="1341" y="414"/>
                    </a:lnTo>
                    <a:lnTo>
                      <a:pt x="1335" y="416"/>
                    </a:lnTo>
                    <a:lnTo>
                      <a:pt x="1327" y="410"/>
                    </a:lnTo>
                    <a:lnTo>
                      <a:pt x="1323" y="416"/>
                    </a:lnTo>
                    <a:lnTo>
                      <a:pt x="1315" y="416"/>
                    </a:lnTo>
                    <a:lnTo>
                      <a:pt x="1311" y="420"/>
                    </a:lnTo>
                    <a:lnTo>
                      <a:pt x="1305" y="414"/>
                    </a:lnTo>
                    <a:lnTo>
                      <a:pt x="1301" y="416"/>
                    </a:lnTo>
                    <a:lnTo>
                      <a:pt x="1301" y="410"/>
                    </a:lnTo>
                    <a:lnTo>
                      <a:pt x="1309" y="396"/>
                    </a:lnTo>
                    <a:lnTo>
                      <a:pt x="1311" y="394"/>
                    </a:lnTo>
                    <a:lnTo>
                      <a:pt x="1309" y="386"/>
                    </a:lnTo>
                    <a:lnTo>
                      <a:pt x="1313" y="380"/>
                    </a:lnTo>
                    <a:lnTo>
                      <a:pt x="1307" y="372"/>
                    </a:lnTo>
                    <a:lnTo>
                      <a:pt x="1311" y="362"/>
                    </a:lnTo>
                    <a:lnTo>
                      <a:pt x="1305" y="360"/>
                    </a:lnTo>
                    <a:lnTo>
                      <a:pt x="1295" y="364"/>
                    </a:lnTo>
                    <a:lnTo>
                      <a:pt x="1283" y="362"/>
                    </a:lnTo>
                    <a:lnTo>
                      <a:pt x="1269" y="364"/>
                    </a:lnTo>
                    <a:lnTo>
                      <a:pt x="1243" y="380"/>
                    </a:lnTo>
                    <a:lnTo>
                      <a:pt x="1227" y="392"/>
                    </a:lnTo>
                    <a:lnTo>
                      <a:pt x="1223" y="398"/>
                    </a:lnTo>
                    <a:lnTo>
                      <a:pt x="1219" y="412"/>
                    </a:lnTo>
                    <a:lnTo>
                      <a:pt x="1221" y="428"/>
                    </a:lnTo>
                    <a:lnTo>
                      <a:pt x="1213" y="440"/>
                    </a:lnTo>
                    <a:lnTo>
                      <a:pt x="1203" y="446"/>
                    </a:lnTo>
                    <a:lnTo>
                      <a:pt x="1205" y="450"/>
                    </a:lnTo>
                    <a:lnTo>
                      <a:pt x="1241" y="460"/>
                    </a:lnTo>
                    <a:lnTo>
                      <a:pt x="1235" y="472"/>
                    </a:lnTo>
                    <a:lnTo>
                      <a:pt x="1221" y="472"/>
                    </a:lnTo>
                    <a:lnTo>
                      <a:pt x="1223" y="480"/>
                    </a:lnTo>
                    <a:lnTo>
                      <a:pt x="1231" y="488"/>
                    </a:lnTo>
                    <a:lnTo>
                      <a:pt x="1225" y="494"/>
                    </a:lnTo>
                    <a:lnTo>
                      <a:pt x="1239" y="512"/>
                    </a:lnTo>
                    <a:lnTo>
                      <a:pt x="1235" y="522"/>
                    </a:lnTo>
                    <a:lnTo>
                      <a:pt x="1245" y="554"/>
                    </a:lnTo>
                    <a:lnTo>
                      <a:pt x="1259" y="546"/>
                    </a:lnTo>
                    <a:lnTo>
                      <a:pt x="1253" y="534"/>
                    </a:lnTo>
                    <a:lnTo>
                      <a:pt x="1261" y="534"/>
                    </a:lnTo>
                    <a:lnTo>
                      <a:pt x="1263" y="542"/>
                    </a:lnTo>
                    <a:lnTo>
                      <a:pt x="1271" y="548"/>
                    </a:lnTo>
                    <a:lnTo>
                      <a:pt x="1271" y="542"/>
                    </a:lnTo>
                    <a:lnTo>
                      <a:pt x="1281" y="526"/>
                    </a:lnTo>
                    <a:lnTo>
                      <a:pt x="1307" y="512"/>
                    </a:lnTo>
                    <a:lnTo>
                      <a:pt x="1333" y="514"/>
                    </a:lnTo>
                    <a:lnTo>
                      <a:pt x="1345" y="518"/>
                    </a:lnTo>
                    <a:lnTo>
                      <a:pt x="1333" y="594"/>
                    </a:lnTo>
                    <a:lnTo>
                      <a:pt x="1327" y="592"/>
                    </a:lnTo>
                    <a:lnTo>
                      <a:pt x="1325" y="596"/>
                    </a:lnTo>
                    <a:lnTo>
                      <a:pt x="1323" y="596"/>
                    </a:lnTo>
                    <a:lnTo>
                      <a:pt x="1319" y="594"/>
                    </a:lnTo>
                    <a:lnTo>
                      <a:pt x="1319" y="594"/>
                    </a:lnTo>
                    <a:lnTo>
                      <a:pt x="1319" y="590"/>
                    </a:lnTo>
                    <a:lnTo>
                      <a:pt x="1315" y="590"/>
                    </a:lnTo>
                    <a:lnTo>
                      <a:pt x="1317" y="590"/>
                    </a:lnTo>
                    <a:lnTo>
                      <a:pt x="1317" y="590"/>
                    </a:lnTo>
                    <a:lnTo>
                      <a:pt x="1317" y="588"/>
                    </a:lnTo>
                    <a:lnTo>
                      <a:pt x="1317" y="588"/>
                    </a:lnTo>
                    <a:lnTo>
                      <a:pt x="1315" y="588"/>
                    </a:lnTo>
                    <a:lnTo>
                      <a:pt x="1315" y="586"/>
                    </a:lnTo>
                    <a:lnTo>
                      <a:pt x="1313" y="586"/>
                    </a:lnTo>
                    <a:lnTo>
                      <a:pt x="1313" y="584"/>
                    </a:lnTo>
                    <a:lnTo>
                      <a:pt x="1313" y="584"/>
                    </a:lnTo>
                    <a:lnTo>
                      <a:pt x="1313" y="584"/>
                    </a:lnTo>
                    <a:lnTo>
                      <a:pt x="1313" y="584"/>
                    </a:lnTo>
                    <a:lnTo>
                      <a:pt x="1311" y="582"/>
                    </a:lnTo>
                    <a:lnTo>
                      <a:pt x="1309" y="586"/>
                    </a:lnTo>
                    <a:lnTo>
                      <a:pt x="1305" y="584"/>
                    </a:lnTo>
                    <a:lnTo>
                      <a:pt x="1303" y="584"/>
                    </a:lnTo>
                    <a:lnTo>
                      <a:pt x="1297" y="596"/>
                    </a:lnTo>
                    <a:lnTo>
                      <a:pt x="1299" y="598"/>
                    </a:lnTo>
                    <a:lnTo>
                      <a:pt x="1301" y="600"/>
                    </a:lnTo>
                    <a:lnTo>
                      <a:pt x="1299" y="602"/>
                    </a:lnTo>
                    <a:lnTo>
                      <a:pt x="1301" y="604"/>
                    </a:lnTo>
                    <a:lnTo>
                      <a:pt x="1301" y="604"/>
                    </a:lnTo>
                    <a:lnTo>
                      <a:pt x="1301" y="604"/>
                    </a:lnTo>
                    <a:lnTo>
                      <a:pt x="1301" y="608"/>
                    </a:lnTo>
                    <a:lnTo>
                      <a:pt x="1299" y="610"/>
                    </a:lnTo>
                    <a:lnTo>
                      <a:pt x="1299" y="620"/>
                    </a:lnTo>
                    <a:lnTo>
                      <a:pt x="1299" y="620"/>
                    </a:lnTo>
                    <a:lnTo>
                      <a:pt x="1299" y="622"/>
                    </a:lnTo>
                    <a:lnTo>
                      <a:pt x="1301" y="622"/>
                    </a:lnTo>
                    <a:lnTo>
                      <a:pt x="1301" y="622"/>
                    </a:lnTo>
                    <a:lnTo>
                      <a:pt x="1301" y="622"/>
                    </a:lnTo>
                    <a:lnTo>
                      <a:pt x="1303" y="620"/>
                    </a:lnTo>
                    <a:lnTo>
                      <a:pt x="1303" y="618"/>
                    </a:lnTo>
                    <a:lnTo>
                      <a:pt x="1303" y="618"/>
                    </a:lnTo>
                    <a:lnTo>
                      <a:pt x="1303" y="618"/>
                    </a:lnTo>
                    <a:lnTo>
                      <a:pt x="1305" y="616"/>
                    </a:lnTo>
                    <a:lnTo>
                      <a:pt x="1307" y="616"/>
                    </a:lnTo>
                    <a:lnTo>
                      <a:pt x="1307" y="616"/>
                    </a:lnTo>
                    <a:lnTo>
                      <a:pt x="1307" y="614"/>
                    </a:lnTo>
                    <a:lnTo>
                      <a:pt x="1307" y="614"/>
                    </a:lnTo>
                    <a:lnTo>
                      <a:pt x="1307" y="614"/>
                    </a:lnTo>
                    <a:lnTo>
                      <a:pt x="1307" y="612"/>
                    </a:lnTo>
                    <a:lnTo>
                      <a:pt x="1307" y="612"/>
                    </a:lnTo>
                    <a:lnTo>
                      <a:pt x="1307" y="612"/>
                    </a:lnTo>
                    <a:lnTo>
                      <a:pt x="1307" y="612"/>
                    </a:lnTo>
                    <a:lnTo>
                      <a:pt x="1307" y="610"/>
                    </a:lnTo>
                    <a:lnTo>
                      <a:pt x="1309" y="610"/>
                    </a:lnTo>
                    <a:lnTo>
                      <a:pt x="1309" y="610"/>
                    </a:lnTo>
                    <a:lnTo>
                      <a:pt x="1309" y="610"/>
                    </a:lnTo>
                    <a:lnTo>
                      <a:pt x="1309" y="610"/>
                    </a:lnTo>
                    <a:lnTo>
                      <a:pt x="1309" y="610"/>
                    </a:lnTo>
                    <a:lnTo>
                      <a:pt x="1309" y="610"/>
                    </a:lnTo>
                    <a:lnTo>
                      <a:pt x="1311" y="610"/>
                    </a:lnTo>
                    <a:lnTo>
                      <a:pt x="1311" y="610"/>
                    </a:lnTo>
                    <a:lnTo>
                      <a:pt x="1311" y="612"/>
                    </a:lnTo>
                    <a:lnTo>
                      <a:pt x="1311" y="612"/>
                    </a:lnTo>
                    <a:lnTo>
                      <a:pt x="1311" y="612"/>
                    </a:lnTo>
                    <a:lnTo>
                      <a:pt x="1311" y="610"/>
                    </a:lnTo>
                    <a:lnTo>
                      <a:pt x="1313" y="610"/>
                    </a:lnTo>
                    <a:lnTo>
                      <a:pt x="1313" y="610"/>
                    </a:lnTo>
                    <a:lnTo>
                      <a:pt x="1313" y="610"/>
                    </a:lnTo>
                    <a:lnTo>
                      <a:pt x="1315" y="608"/>
                    </a:lnTo>
                    <a:lnTo>
                      <a:pt x="1311" y="606"/>
                    </a:lnTo>
                    <a:lnTo>
                      <a:pt x="1313" y="602"/>
                    </a:lnTo>
                    <a:lnTo>
                      <a:pt x="1315" y="598"/>
                    </a:lnTo>
                    <a:lnTo>
                      <a:pt x="1315" y="596"/>
                    </a:lnTo>
                    <a:lnTo>
                      <a:pt x="1315" y="598"/>
                    </a:lnTo>
                    <a:lnTo>
                      <a:pt x="1315" y="596"/>
                    </a:lnTo>
                    <a:lnTo>
                      <a:pt x="1315" y="598"/>
                    </a:lnTo>
                    <a:lnTo>
                      <a:pt x="1317" y="598"/>
                    </a:lnTo>
                    <a:lnTo>
                      <a:pt x="1317" y="598"/>
                    </a:lnTo>
                    <a:lnTo>
                      <a:pt x="1317" y="598"/>
                    </a:lnTo>
                    <a:lnTo>
                      <a:pt x="1317" y="598"/>
                    </a:lnTo>
                    <a:lnTo>
                      <a:pt x="1319" y="596"/>
                    </a:lnTo>
                    <a:lnTo>
                      <a:pt x="1319" y="596"/>
                    </a:lnTo>
                    <a:lnTo>
                      <a:pt x="1319" y="596"/>
                    </a:lnTo>
                    <a:lnTo>
                      <a:pt x="1325" y="596"/>
                    </a:lnTo>
                    <a:lnTo>
                      <a:pt x="1325" y="600"/>
                    </a:lnTo>
                    <a:lnTo>
                      <a:pt x="1329" y="606"/>
                    </a:lnTo>
                    <a:lnTo>
                      <a:pt x="1297" y="668"/>
                    </a:lnTo>
                    <a:lnTo>
                      <a:pt x="1287" y="668"/>
                    </a:lnTo>
                    <a:lnTo>
                      <a:pt x="1285" y="672"/>
                    </a:lnTo>
                    <a:lnTo>
                      <a:pt x="1283" y="672"/>
                    </a:lnTo>
                    <a:lnTo>
                      <a:pt x="1283" y="672"/>
                    </a:lnTo>
                    <a:lnTo>
                      <a:pt x="1283" y="672"/>
                    </a:lnTo>
                    <a:lnTo>
                      <a:pt x="1279" y="670"/>
                    </a:lnTo>
                    <a:lnTo>
                      <a:pt x="1273" y="668"/>
                    </a:lnTo>
                    <a:lnTo>
                      <a:pt x="1271" y="666"/>
                    </a:lnTo>
                    <a:lnTo>
                      <a:pt x="1267" y="666"/>
                    </a:lnTo>
                    <a:lnTo>
                      <a:pt x="1267" y="664"/>
                    </a:lnTo>
                    <a:lnTo>
                      <a:pt x="1265" y="664"/>
                    </a:lnTo>
                    <a:lnTo>
                      <a:pt x="1265" y="664"/>
                    </a:lnTo>
                    <a:lnTo>
                      <a:pt x="1265" y="664"/>
                    </a:lnTo>
                    <a:lnTo>
                      <a:pt x="1265" y="664"/>
                    </a:lnTo>
                    <a:lnTo>
                      <a:pt x="1261" y="660"/>
                    </a:lnTo>
                    <a:lnTo>
                      <a:pt x="1259" y="660"/>
                    </a:lnTo>
                    <a:lnTo>
                      <a:pt x="1257" y="658"/>
                    </a:lnTo>
                    <a:lnTo>
                      <a:pt x="1255" y="656"/>
                    </a:lnTo>
                    <a:lnTo>
                      <a:pt x="1253" y="656"/>
                    </a:lnTo>
                    <a:lnTo>
                      <a:pt x="1249" y="652"/>
                    </a:lnTo>
                    <a:lnTo>
                      <a:pt x="1245" y="648"/>
                    </a:lnTo>
                    <a:lnTo>
                      <a:pt x="1245" y="648"/>
                    </a:lnTo>
                    <a:lnTo>
                      <a:pt x="1247" y="646"/>
                    </a:lnTo>
                    <a:lnTo>
                      <a:pt x="1249" y="646"/>
                    </a:lnTo>
                    <a:lnTo>
                      <a:pt x="1251" y="646"/>
                    </a:lnTo>
                    <a:lnTo>
                      <a:pt x="1253" y="646"/>
                    </a:lnTo>
                    <a:lnTo>
                      <a:pt x="1255" y="640"/>
                    </a:lnTo>
                    <a:lnTo>
                      <a:pt x="1255" y="640"/>
                    </a:lnTo>
                    <a:lnTo>
                      <a:pt x="1257" y="638"/>
                    </a:lnTo>
                    <a:lnTo>
                      <a:pt x="1265" y="634"/>
                    </a:lnTo>
                    <a:lnTo>
                      <a:pt x="1269" y="628"/>
                    </a:lnTo>
                    <a:lnTo>
                      <a:pt x="1269" y="624"/>
                    </a:lnTo>
                    <a:lnTo>
                      <a:pt x="1267" y="622"/>
                    </a:lnTo>
                    <a:lnTo>
                      <a:pt x="1267" y="622"/>
                    </a:lnTo>
                    <a:lnTo>
                      <a:pt x="1265" y="620"/>
                    </a:lnTo>
                    <a:lnTo>
                      <a:pt x="1265" y="620"/>
                    </a:lnTo>
                    <a:lnTo>
                      <a:pt x="1265" y="620"/>
                    </a:lnTo>
                    <a:lnTo>
                      <a:pt x="1265" y="618"/>
                    </a:lnTo>
                    <a:lnTo>
                      <a:pt x="1247" y="608"/>
                    </a:lnTo>
                    <a:lnTo>
                      <a:pt x="1243" y="606"/>
                    </a:lnTo>
                    <a:lnTo>
                      <a:pt x="1229" y="614"/>
                    </a:lnTo>
                    <a:lnTo>
                      <a:pt x="1223" y="618"/>
                    </a:lnTo>
                    <a:lnTo>
                      <a:pt x="1215" y="626"/>
                    </a:lnTo>
                    <a:lnTo>
                      <a:pt x="1213" y="630"/>
                    </a:lnTo>
                    <a:lnTo>
                      <a:pt x="1211" y="634"/>
                    </a:lnTo>
                    <a:lnTo>
                      <a:pt x="1211" y="636"/>
                    </a:lnTo>
                    <a:lnTo>
                      <a:pt x="1211" y="636"/>
                    </a:lnTo>
                    <a:lnTo>
                      <a:pt x="1209" y="634"/>
                    </a:lnTo>
                    <a:lnTo>
                      <a:pt x="1209" y="634"/>
                    </a:lnTo>
                    <a:lnTo>
                      <a:pt x="1211" y="636"/>
                    </a:lnTo>
                    <a:lnTo>
                      <a:pt x="1211" y="636"/>
                    </a:lnTo>
                    <a:lnTo>
                      <a:pt x="1205" y="634"/>
                    </a:lnTo>
                    <a:lnTo>
                      <a:pt x="1201" y="634"/>
                    </a:lnTo>
                    <a:lnTo>
                      <a:pt x="1197" y="632"/>
                    </a:lnTo>
                    <a:lnTo>
                      <a:pt x="1197" y="632"/>
                    </a:lnTo>
                    <a:lnTo>
                      <a:pt x="1197" y="632"/>
                    </a:lnTo>
                    <a:lnTo>
                      <a:pt x="1193" y="632"/>
                    </a:lnTo>
                    <a:lnTo>
                      <a:pt x="1193" y="632"/>
                    </a:lnTo>
                    <a:lnTo>
                      <a:pt x="1185" y="630"/>
                    </a:lnTo>
                    <a:lnTo>
                      <a:pt x="1181" y="630"/>
                    </a:lnTo>
                    <a:lnTo>
                      <a:pt x="1181" y="632"/>
                    </a:lnTo>
                    <a:lnTo>
                      <a:pt x="1181" y="632"/>
                    </a:lnTo>
                    <a:lnTo>
                      <a:pt x="1179" y="632"/>
                    </a:lnTo>
                    <a:lnTo>
                      <a:pt x="1179" y="632"/>
                    </a:lnTo>
                    <a:lnTo>
                      <a:pt x="1177" y="632"/>
                    </a:lnTo>
                    <a:lnTo>
                      <a:pt x="1177" y="632"/>
                    </a:lnTo>
                    <a:lnTo>
                      <a:pt x="1177" y="632"/>
                    </a:lnTo>
                    <a:lnTo>
                      <a:pt x="1177" y="632"/>
                    </a:lnTo>
                    <a:lnTo>
                      <a:pt x="1173" y="634"/>
                    </a:lnTo>
                    <a:lnTo>
                      <a:pt x="1173" y="634"/>
                    </a:lnTo>
                    <a:lnTo>
                      <a:pt x="1169" y="636"/>
                    </a:lnTo>
                    <a:lnTo>
                      <a:pt x="1169" y="636"/>
                    </a:lnTo>
                    <a:lnTo>
                      <a:pt x="1167" y="636"/>
                    </a:lnTo>
                    <a:lnTo>
                      <a:pt x="1167" y="636"/>
                    </a:lnTo>
                    <a:lnTo>
                      <a:pt x="1165" y="636"/>
                    </a:lnTo>
                    <a:lnTo>
                      <a:pt x="1165" y="636"/>
                    </a:lnTo>
                    <a:lnTo>
                      <a:pt x="1165" y="640"/>
                    </a:lnTo>
                    <a:lnTo>
                      <a:pt x="1161" y="642"/>
                    </a:lnTo>
                    <a:lnTo>
                      <a:pt x="1159" y="642"/>
                    </a:lnTo>
                    <a:lnTo>
                      <a:pt x="1159" y="642"/>
                    </a:lnTo>
                    <a:lnTo>
                      <a:pt x="1157" y="642"/>
                    </a:lnTo>
                    <a:lnTo>
                      <a:pt x="1157" y="642"/>
                    </a:lnTo>
                    <a:lnTo>
                      <a:pt x="1157" y="642"/>
                    </a:lnTo>
                    <a:lnTo>
                      <a:pt x="1155" y="642"/>
                    </a:lnTo>
                    <a:lnTo>
                      <a:pt x="1155" y="642"/>
                    </a:lnTo>
                    <a:lnTo>
                      <a:pt x="1155" y="642"/>
                    </a:lnTo>
                    <a:lnTo>
                      <a:pt x="1155" y="642"/>
                    </a:lnTo>
                    <a:lnTo>
                      <a:pt x="1155" y="642"/>
                    </a:lnTo>
                    <a:lnTo>
                      <a:pt x="1155" y="644"/>
                    </a:lnTo>
                    <a:lnTo>
                      <a:pt x="1155" y="644"/>
                    </a:lnTo>
                    <a:lnTo>
                      <a:pt x="1153" y="644"/>
                    </a:lnTo>
                    <a:lnTo>
                      <a:pt x="1153" y="644"/>
                    </a:lnTo>
                    <a:lnTo>
                      <a:pt x="1153" y="644"/>
                    </a:lnTo>
                    <a:lnTo>
                      <a:pt x="1151" y="644"/>
                    </a:lnTo>
                    <a:lnTo>
                      <a:pt x="1149" y="644"/>
                    </a:lnTo>
                    <a:lnTo>
                      <a:pt x="1151" y="646"/>
                    </a:lnTo>
                    <a:lnTo>
                      <a:pt x="1151" y="646"/>
                    </a:lnTo>
                    <a:lnTo>
                      <a:pt x="1153" y="644"/>
                    </a:lnTo>
                    <a:lnTo>
                      <a:pt x="1153" y="648"/>
                    </a:lnTo>
                    <a:lnTo>
                      <a:pt x="1153" y="650"/>
                    </a:lnTo>
                    <a:lnTo>
                      <a:pt x="1153" y="650"/>
                    </a:lnTo>
                    <a:lnTo>
                      <a:pt x="1155" y="650"/>
                    </a:lnTo>
                    <a:lnTo>
                      <a:pt x="1155" y="648"/>
                    </a:lnTo>
                    <a:lnTo>
                      <a:pt x="1157" y="648"/>
                    </a:lnTo>
                    <a:lnTo>
                      <a:pt x="1157" y="648"/>
                    </a:lnTo>
                    <a:lnTo>
                      <a:pt x="1159" y="648"/>
                    </a:lnTo>
                    <a:lnTo>
                      <a:pt x="1159" y="648"/>
                    </a:lnTo>
                    <a:lnTo>
                      <a:pt x="1157" y="646"/>
                    </a:lnTo>
                    <a:lnTo>
                      <a:pt x="1159" y="646"/>
                    </a:lnTo>
                    <a:lnTo>
                      <a:pt x="1159" y="648"/>
                    </a:lnTo>
                    <a:lnTo>
                      <a:pt x="1159" y="648"/>
                    </a:lnTo>
                    <a:lnTo>
                      <a:pt x="1161" y="650"/>
                    </a:lnTo>
                    <a:lnTo>
                      <a:pt x="1163" y="650"/>
                    </a:lnTo>
                    <a:lnTo>
                      <a:pt x="1163" y="650"/>
                    </a:lnTo>
                    <a:lnTo>
                      <a:pt x="1163" y="648"/>
                    </a:lnTo>
                    <a:lnTo>
                      <a:pt x="1163" y="648"/>
                    </a:lnTo>
                    <a:lnTo>
                      <a:pt x="1167" y="646"/>
                    </a:lnTo>
                    <a:lnTo>
                      <a:pt x="1167" y="646"/>
                    </a:lnTo>
                    <a:lnTo>
                      <a:pt x="1167" y="646"/>
                    </a:lnTo>
                    <a:lnTo>
                      <a:pt x="1167" y="648"/>
                    </a:lnTo>
                    <a:lnTo>
                      <a:pt x="1167" y="648"/>
                    </a:lnTo>
                    <a:lnTo>
                      <a:pt x="1167" y="648"/>
                    </a:lnTo>
                    <a:lnTo>
                      <a:pt x="1167" y="650"/>
                    </a:lnTo>
                    <a:lnTo>
                      <a:pt x="1167" y="650"/>
                    </a:lnTo>
                    <a:lnTo>
                      <a:pt x="1167" y="648"/>
                    </a:lnTo>
                    <a:lnTo>
                      <a:pt x="1167" y="648"/>
                    </a:lnTo>
                    <a:lnTo>
                      <a:pt x="1169" y="648"/>
                    </a:lnTo>
                    <a:lnTo>
                      <a:pt x="1169" y="648"/>
                    </a:lnTo>
                    <a:lnTo>
                      <a:pt x="1169" y="648"/>
                    </a:lnTo>
                    <a:lnTo>
                      <a:pt x="1169" y="648"/>
                    </a:lnTo>
                    <a:lnTo>
                      <a:pt x="1169" y="648"/>
                    </a:lnTo>
                    <a:lnTo>
                      <a:pt x="1171" y="650"/>
                    </a:lnTo>
                    <a:lnTo>
                      <a:pt x="1171" y="650"/>
                    </a:lnTo>
                    <a:lnTo>
                      <a:pt x="1171" y="650"/>
                    </a:lnTo>
                    <a:lnTo>
                      <a:pt x="1171" y="650"/>
                    </a:lnTo>
                    <a:lnTo>
                      <a:pt x="1171" y="650"/>
                    </a:lnTo>
                    <a:lnTo>
                      <a:pt x="1173" y="650"/>
                    </a:lnTo>
                    <a:lnTo>
                      <a:pt x="1173" y="650"/>
                    </a:lnTo>
                    <a:lnTo>
                      <a:pt x="1173" y="650"/>
                    </a:lnTo>
                    <a:lnTo>
                      <a:pt x="1173" y="648"/>
                    </a:lnTo>
                    <a:lnTo>
                      <a:pt x="1175" y="648"/>
                    </a:lnTo>
                    <a:lnTo>
                      <a:pt x="1175" y="648"/>
                    </a:lnTo>
                    <a:lnTo>
                      <a:pt x="1175" y="648"/>
                    </a:lnTo>
                    <a:lnTo>
                      <a:pt x="1177" y="648"/>
                    </a:lnTo>
                    <a:lnTo>
                      <a:pt x="1177" y="646"/>
                    </a:lnTo>
                    <a:lnTo>
                      <a:pt x="1177" y="646"/>
                    </a:lnTo>
                    <a:lnTo>
                      <a:pt x="1177" y="646"/>
                    </a:lnTo>
                    <a:lnTo>
                      <a:pt x="1177" y="646"/>
                    </a:lnTo>
                    <a:lnTo>
                      <a:pt x="1177" y="646"/>
                    </a:lnTo>
                    <a:lnTo>
                      <a:pt x="1177" y="644"/>
                    </a:lnTo>
                    <a:lnTo>
                      <a:pt x="1177" y="644"/>
                    </a:lnTo>
                    <a:lnTo>
                      <a:pt x="1177" y="644"/>
                    </a:lnTo>
                    <a:lnTo>
                      <a:pt x="1179" y="644"/>
                    </a:lnTo>
                    <a:lnTo>
                      <a:pt x="1179" y="642"/>
                    </a:lnTo>
                    <a:lnTo>
                      <a:pt x="1181" y="642"/>
                    </a:lnTo>
                    <a:lnTo>
                      <a:pt x="1181" y="642"/>
                    </a:lnTo>
                    <a:lnTo>
                      <a:pt x="1181" y="642"/>
                    </a:lnTo>
                    <a:lnTo>
                      <a:pt x="1181" y="642"/>
                    </a:lnTo>
                    <a:lnTo>
                      <a:pt x="1183" y="644"/>
                    </a:lnTo>
                    <a:lnTo>
                      <a:pt x="1183" y="644"/>
                    </a:lnTo>
                    <a:lnTo>
                      <a:pt x="1185" y="644"/>
                    </a:lnTo>
                    <a:lnTo>
                      <a:pt x="1185" y="646"/>
                    </a:lnTo>
                    <a:lnTo>
                      <a:pt x="1187" y="646"/>
                    </a:lnTo>
                    <a:lnTo>
                      <a:pt x="1189" y="646"/>
                    </a:lnTo>
                    <a:lnTo>
                      <a:pt x="1189" y="646"/>
                    </a:lnTo>
                    <a:lnTo>
                      <a:pt x="1189" y="648"/>
                    </a:lnTo>
                    <a:lnTo>
                      <a:pt x="1189" y="648"/>
                    </a:lnTo>
                    <a:lnTo>
                      <a:pt x="1189" y="648"/>
                    </a:lnTo>
                    <a:lnTo>
                      <a:pt x="1187" y="648"/>
                    </a:lnTo>
                    <a:lnTo>
                      <a:pt x="1187" y="648"/>
                    </a:lnTo>
                    <a:lnTo>
                      <a:pt x="1189" y="648"/>
                    </a:lnTo>
                    <a:lnTo>
                      <a:pt x="1187" y="646"/>
                    </a:lnTo>
                    <a:lnTo>
                      <a:pt x="1187" y="646"/>
                    </a:lnTo>
                    <a:lnTo>
                      <a:pt x="1187" y="646"/>
                    </a:lnTo>
                    <a:lnTo>
                      <a:pt x="1185" y="646"/>
                    </a:lnTo>
                    <a:lnTo>
                      <a:pt x="1185" y="646"/>
                    </a:lnTo>
                    <a:lnTo>
                      <a:pt x="1185" y="646"/>
                    </a:lnTo>
                    <a:lnTo>
                      <a:pt x="1185" y="646"/>
                    </a:lnTo>
                    <a:lnTo>
                      <a:pt x="1181" y="648"/>
                    </a:lnTo>
                    <a:lnTo>
                      <a:pt x="1181" y="650"/>
                    </a:lnTo>
                    <a:lnTo>
                      <a:pt x="1177" y="652"/>
                    </a:lnTo>
                    <a:lnTo>
                      <a:pt x="1173" y="654"/>
                    </a:lnTo>
                    <a:lnTo>
                      <a:pt x="1171" y="654"/>
                    </a:lnTo>
                    <a:lnTo>
                      <a:pt x="1171" y="654"/>
                    </a:lnTo>
                    <a:lnTo>
                      <a:pt x="1165" y="658"/>
                    </a:lnTo>
                    <a:lnTo>
                      <a:pt x="1165" y="660"/>
                    </a:lnTo>
                    <a:lnTo>
                      <a:pt x="1165" y="660"/>
                    </a:lnTo>
                    <a:lnTo>
                      <a:pt x="1165" y="660"/>
                    </a:lnTo>
                    <a:lnTo>
                      <a:pt x="1167" y="660"/>
                    </a:lnTo>
                    <a:lnTo>
                      <a:pt x="1167" y="662"/>
                    </a:lnTo>
                    <a:lnTo>
                      <a:pt x="1167" y="662"/>
                    </a:lnTo>
                    <a:lnTo>
                      <a:pt x="1167" y="662"/>
                    </a:lnTo>
                    <a:lnTo>
                      <a:pt x="1167" y="662"/>
                    </a:lnTo>
                    <a:lnTo>
                      <a:pt x="1169" y="662"/>
                    </a:lnTo>
                    <a:lnTo>
                      <a:pt x="1169" y="662"/>
                    </a:lnTo>
                    <a:lnTo>
                      <a:pt x="1169" y="662"/>
                    </a:lnTo>
                    <a:lnTo>
                      <a:pt x="1169" y="662"/>
                    </a:lnTo>
                    <a:lnTo>
                      <a:pt x="1169" y="664"/>
                    </a:lnTo>
                    <a:lnTo>
                      <a:pt x="1167" y="664"/>
                    </a:lnTo>
                    <a:lnTo>
                      <a:pt x="1167" y="664"/>
                    </a:lnTo>
                    <a:lnTo>
                      <a:pt x="1165" y="664"/>
                    </a:lnTo>
                    <a:lnTo>
                      <a:pt x="1165" y="664"/>
                    </a:lnTo>
                    <a:lnTo>
                      <a:pt x="1165" y="664"/>
                    </a:lnTo>
                    <a:lnTo>
                      <a:pt x="1161" y="664"/>
                    </a:lnTo>
                    <a:lnTo>
                      <a:pt x="1161" y="664"/>
                    </a:lnTo>
                    <a:lnTo>
                      <a:pt x="1159" y="664"/>
                    </a:lnTo>
                    <a:lnTo>
                      <a:pt x="1155" y="664"/>
                    </a:lnTo>
                    <a:lnTo>
                      <a:pt x="1155" y="664"/>
                    </a:lnTo>
                    <a:lnTo>
                      <a:pt x="1155" y="664"/>
                    </a:lnTo>
                    <a:lnTo>
                      <a:pt x="1155" y="666"/>
                    </a:lnTo>
                    <a:lnTo>
                      <a:pt x="1155" y="666"/>
                    </a:lnTo>
                    <a:lnTo>
                      <a:pt x="1155" y="666"/>
                    </a:lnTo>
                    <a:lnTo>
                      <a:pt x="1157" y="668"/>
                    </a:lnTo>
                    <a:lnTo>
                      <a:pt x="1157" y="668"/>
                    </a:lnTo>
                    <a:lnTo>
                      <a:pt x="1157" y="668"/>
                    </a:lnTo>
                    <a:lnTo>
                      <a:pt x="1157" y="668"/>
                    </a:lnTo>
                    <a:lnTo>
                      <a:pt x="1157" y="668"/>
                    </a:lnTo>
                    <a:lnTo>
                      <a:pt x="1161" y="670"/>
                    </a:lnTo>
                    <a:lnTo>
                      <a:pt x="1161" y="670"/>
                    </a:lnTo>
                    <a:lnTo>
                      <a:pt x="1161" y="670"/>
                    </a:lnTo>
                    <a:lnTo>
                      <a:pt x="1161" y="672"/>
                    </a:lnTo>
                    <a:lnTo>
                      <a:pt x="1161" y="672"/>
                    </a:lnTo>
                    <a:lnTo>
                      <a:pt x="1163" y="672"/>
                    </a:lnTo>
                    <a:lnTo>
                      <a:pt x="1163" y="674"/>
                    </a:lnTo>
                    <a:lnTo>
                      <a:pt x="1165" y="674"/>
                    </a:lnTo>
                    <a:lnTo>
                      <a:pt x="1165" y="676"/>
                    </a:lnTo>
                    <a:lnTo>
                      <a:pt x="1165" y="678"/>
                    </a:lnTo>
                    <a:lnTo>
                      <a:pt x="1167" y="680"/>
                    </a:lnTo>
                    <a:lnTo>
                      <a:pt x="1167" y="680"/>
                    </a:lnTo>
                    <a:lnTo>
                      <a:pt x="1165" y="680"/>
                    </a:lnTo>
                    <a:lnTo>
                      <a:pt x="1165" y="682"/>
                    </a:lnTo>
                    <a:lnTo>
                      <a:pt x="1163" y="682"/>
                    </a:lnTo>
                    <a:lnTo>
                      <a:pt x="1161" y="682"/>
                    </a:lnTo>
                    <a:lnTo>
                      <a:pt x="1161" y="686"/>
                    </a:lnTo>
                    <a:lnTo>
                      <a:pt x="1159" y="688"/>
                    </a:lnTo>
                    <a:lnTo>
                      <a:pt x="1159" y="688"/>
                    </a:lnTo>
                    <a:lnTo>
                      <a:pt x="1159" y="688"/>
                    </a:lnTo>
                    <a:lnTo>
                      <a:pt x="1159" y="690"/>
                    </a:lnTo>
                    <a:lnTo>
                      <a:pt x="1157" y="692"/>
                    </a:lnTo>
                    <a:lnTo>
                      <a:pt x="1157" y="692"/>
                    </a:lnTo>
                    <a:lnTo>
                      <a:pt x="1157" y="692"/>
                    </a:lnTo>
                    <a:lnTo>
                      <a:pt x="1157" y="694"/>
                    </a:lnTo>
                    <a:lnTo>
                      <a:pt x="1157" y="694"/>
                    </a:lnTo>
                    <a:lnTo>
                      <a:pt x="1157" y="696"/>
                    </a:lnTo>
                    <a:lnTo>
                      <a:pt x="1155" y="696"/>
                    </a:lnTo>
                    <a:lnTo>
                      <a:pt x="1157" y="698"/>
                    </a:lnTo>
                    <a:lnTo>
                      <a:pt x="1159" y="714"/>
                    </a:lnTo>
                    <a:lnTo>
                      <a:pt x="1161" y="714"/>
                    </a:lnTo>
                    <a:lnTo>
                      <a:pt x="1163" y="716"/>
                    </a:lnTo>
                    <a:lnTo>
                      <a:pt x="1163" y="714"/>
                    </a:lnTo>
                    <a:lnTo>
                      <a:pt x="1163" y="714"/>
                    </a:lnTo>
                    <a:lnTo>
                      <a:pt x="1161" y="704"/>
                    </a:lnTo>
                    <a:lnTo>
                      <a:pt x="1161" y="704"/>
                    </a:lnTo>
                    <a:lnTo>
                      <a:pt x="1161" y="700"/>
                    </a:lnTo>
                    <a:lnTo>
                      <a:pt x="1161" y="700"/>
                    </a:lnTo>
                    <a:lnTo>
                      <a:pt x="1161" y="698"/>
                    </a:lnTo>
                    <a:lnTo>
                      <a:pt x="1161" y="694"/>
                    </a:lnTo>
                    <a:lnTo>
                      <a:pt x="1161" y="692"/>
                    </a:lnTo>
                    <a:lnTo>
                      <a:pt x="1161" y="690"/>
                    </a:lnTo>
                    <a:lnTo>
                      <a:pt x="1161" y="688"/>
                    </a:lnTo>
                    <a:lnTo>
                      <a:pt x="1161" y="688"/>
                    </a:lnTo>
                    <a:lnTo>
                      <a:pt x="1163" y="690"/>
                    </a:lnTo>
                    <a:lnTo>
                      <a:pt x="1163" y="690"/>
                    </a:lnTo>
                    <a:lnTo>
                      <a:pt x="1165" y="690"/>
                    </a:lnTo>
                    <a:lnTo>
                      <a:pt x="1167" y="692"/>
                    </a:lnTo>
                    <a:lnTo>
                      <a:pt x="1173" y="696"/>
                    </a:lnTo>
                    <a:lnTo>
                      <a:pt x="1173" y="696"/>
                    </a:lnTo>
                    <a:lnTo>
                      <a:pt x="1183" y="700"/>
                    </a:lnTo>
                    <a:lnTo>
                      <a:pt x="1189" y="704"/>
                    </a:lnTo>
                    <a:lnTo>
                      <a:pt x="1195" y="710"/>
                    </a:lnTo>
                    <a:lnTo>
                      <a:pt x="1197" y="710"/>
                    </a:lnTo>
                    <a:lnTo>
                      <a:pt x="1195" y="716"/>
                    </a:lnTo>
                    <a:lnTo>
                      <a:pt x="1193" y="716"/>
                    </a:lnTo>
                    <a:lnTo>
                      <a:pt x="1189" y="718"/>
                    </a:lnTo>
                    <a:lnTo>
                      <a:pt x="1187" y="720"/>
                    </a:lnTo>
                    <a:lnTo>
                      <a:pt x="1187" y="720"/>
                    </a:lnTo>
                    <a:lnTo>
                      <a:pt x="1187" y="720"/>
                    </a:lnTo>
                    <a:lnTo>
                      <a:pt x="1187" y="722"/>
                    </a:lnTo>
                    <a:lnTo>
                      <a:pt x="1187" y="722"/>
                    </a:lnTo>
                    <a:lnTo>
                      <a:pt x="1187" y="722"/>
                    </a:lnTo>
                    <a:lnTo>
                      <a:pt x="1185" y="722"/>
                    </a:lnTo>
                    <a:lnTo>
                      <a:pt x="1185" y="724"/>
                    </a:lnTo>
                    <a:lnTo>
                      <a:pt x="1185" y="724"/>
                    </a:lnTo>
                    <a:lnTo>
                      <a:pt x="1187" y="724"/>
                    </a:lnTo>
                    <a:lnTo>
                      <a:pt x="1187" y="724"/>
                    </a:lnTo>
                    <a:lnTo>
                      <a:pt x="1187" y="724"/>
                    </a:lnTo>
                    <a:lnTo>
                      <a:pt x="1185" y="724"/>
                    </a:lnTo>
                    <a:lnTo>
                      <a:pt x="1185" y="726"/>
                    </a:lnTo>
                    <a:lnTo>
                      <a:pt x="1185" y="726"/>
                    </a:lnTo>
                    <a:lnTo>
                      <a:pt x="1185" y="726"/>
                    </a:lnTo>
                    <a:lnTo>
                      <a:pt x="1185" y="726"/>
                    </a:lnTo>
                    <a:lnTo>
                      <a:pt x="1185" y="726"/>
                    </a:lnTo>
                    <a:lnTo>
                      <a:pt x="1185" y="728"/>
                    </a:lnTo>
                    <a:lnTo>
                      <a:pt x="1183" y="726"/>
                    </a:lnTo>
                    <a:lnTo>
                      <a:pt x="1177" y="730"/>
                    </a:lnTo>
                    <a:lnTo>
                      <a:pt x="1167" y="736"/>
                    </a:lnTo>
                    <a:lnTo>
                      <a:pt x="1163" y="734"/>
                    </a:lnTo>
                    <a:lnTo>
                      <a:pt x="1157" y="732"/>
                    </a:lnTo>
                    <a:lnTo>
                      <a:pt x="1157" y="732"/>
                    </a:lnTo>
                    <a:lnTo>
                      <a:pt x="1153" y="746"/>
                    </a:lnTo>
                    <a:lnTo>
                      <a:pt x="1153" y="750"/>
                    </a:lnTo>
                    <a:lnTo>
                      <a:pt x="1151" y="752"/>
                    </a:lnTo>
                    <a:lnTo>
                      <a:pt x="1153" y="754"/>
                    </a:lnTo>
                    <a:lnTo>
                      <a:pt x="1157" y="756"/>
                    </a:lnTo>
                    <a:lnTo>
                      <a:pt x="1159" y="758"/>
                    </a:lnTo>
                    <a:lnTo>
                      <a:pt x="1169" y="758"/>
                    </a:lnTo>
                    <a:lnTo>
                      <a:pt x="1175" y="756"/>
                    </a:lnTo>
                    <a:lnTo>
                      <a:pt x="1175" y="758"/>
                    </a:lnTo>
                    <a:lnTo>
                      <a:pt x="1179" y="768"/>
                    </a:lnTo>
                    <a:lnTo>
                      <a:pt x="1185" y="766"/>
                    </a:lnTo>
                    <a:lnTo>
                      <a:pt x="1187" y="766"/>
                    </a:lnTo>
                    <a:lnTo>
                      <a:pt x="1191" y="766"/>
                    </a:lnTo>
                    <a:lnTo>
                      <a:pt x="1195" y="766"/>
                    </a:lnTo>
                    <a:lnTo>
                      <a:pt x="1195" y="766"/>
                    </a:lnTo>
                    <a:lnTo>
                      <a:pt x="1197" y="766"/>
                    </a:lnTo>
                    <a:lnTo>
                      <a:pt x="1197" y="766"/>
                    </a:lnTo>
                    <a:lnTo>
                      <a:pt x="1199" y="764"/>
                    </a:lnTo>
                    <a:lnTo>
                      <a:pt x="1203" y="764"/>
                    </a:lnTo>
                    <a:lnTo>
                      <a:pt x="1205" y="762"/>
                    </a:lnTo>
                    <a:lnTo>
                      <a:pt x="1205" y="762"/>
                    </a:lnTo>
                    <a:lnTo>
                      <a:pt x="1207" y="762"/>
                    </a:lnTo>
                    <a:lnTo>
                      <a:pt x="1207" y="760"/>
                    </a:lnTo>
                    <a:lnTo>
                      <a:pt x="1205" y="760"/>
                    </a:lnTo>
                    <a:lnTo>
                      <a:pt x="1205" y="758"/>
                    </a:lnTo>
                    <a:lnTo>
                      <a:pt x="1205" y="754"/>
                    </a:lnTo>
                    <a:lnTo>
                      <a:pt x="1205" y="748"/>
                    </a:lnTo>
                    <a:lnTo>
                      <a:pt x="1205" y="748"/>
                    </a:lnTo>
                    <a:lnTo>
                      <a:pt x="1207" y="746"/>
                    </a:lnTo>
                    <a:lnTo>
                      <a:pt x="1217" y="750"/>
                    </a:lnTo>
                    <a:lnTo>
                      <a:pt x="1219" y="750"/>
                    </a:lnTo>
                    <a:lnTo>
                      <a:pt x="1223" y="752"/>
                    </a:lnTo>
                    <a:lnTo>
                      <a:pt x="1223" y="752"/>
                    </a:lnTo>
                    <a:lnTo>
                      <a:pt x="1225" y="752"/>
                    </a:lnTo>
                    <a:lnTo>
                      <a:pt x="1221" y="758"/>
                    </a:lnTo>
                    <a:lnTo>
                      <a:pt x="1223" y="758"/>
                    </a:lnTo>
                    <a:lnTo>
                      <a:pt x="1235" y="760"/>
                    </a:lnTo>
                    <a:lnTo>
                      <a:pt x="1235" y="756"/>
                    </a:lnTo>
                    <a:lnTo>
                      <a:pt x="1235" y="756"/>
                    </a:lnTo>
                    <a:lnTo>
                      <a:pt x="1235" y="756"/>
                    </a:lnTo>
                    <a:lnTo>
                      <a:pt x="1237" y="756"/>
                    </a:lnTo>
                    <a:lnTo>
                      <a:pt x="1237" y="756"/>
                    </a:lnTo>
                    <a:lnTo>
                      <a:pt x="1239" y="756"/>
                    </a:lnTo>
                    <a:lnTo>
                      <a:pt x="1241" y="756"/>
                    </a:lnTo>
                    <a:lnTo>
                      <a:pt x="1241" y="756"/>
                    </a:lnTo>
                    <a:lnTo>
                      <a:pt x="1241" y="754"/>
                    </a:lnTo>
                    <a:lnTo>
                      <a:pt x="1243" y="754"/>
                    </a:lnTo>
                    <a:lnTo>
                      <a:pt x="1243" y="754"/>
                    </a:lnTo>
                    <a:lnTo>
                      <a:pt x="1245" y="752"/>
                    </a:lnTo>
                    <a:lnTo>
                      <a:pt x="1243" y="752"/>
                    </a:lnTo>
                    <a:lnTo>
                      <a:pt x="1247" y="744"/>
                    </a:lnTo>
                    <a:lnTo>
                      <a:pt x="1249" y="742"/>
                    </a:lnTo>
                    <a:lnTo>
                      <a:pt x="1249" y="742"/>
                    </a:lnTo>
                    <a:lnTo>
                      <a:pt x="1253" y="740"/>
                    </a:lnTo>
                    <a:lnTo>
                      <a:pt x="1253" y="738"/>
                    </a:lnTo>
                    <a:lnTo>
                      <a:pt x="1253" y="738"/>
                    </a:lnTo>
                    <a:lnTo>
                      <a:pt x="1253" y="728"/>
                    </a:lnTo>
                    <a:lnTo>
                      <a:pt x="1253" y="724"/>
                    </a:lnTo>
                    <a:lnTo>
                      <a:pt x="1253" y="724"/>
                    </a:lnTo>
                    <a:lnTo>
                      <a:pt x="1253" y="722"/>
                    </a:lnTo>
                    <a:lnTo>
                      <a:pt x="1253" y="722"/>
                    </a:lnTo>
                    <a:lnTo>
                      <a:pt x="1257" y="716"/>
                    </a:lnTo>
                    <a:lnTo>
                      <a:pt x="1259" y="714"/>
                    </a:lnTo>
                    <a:lnTo>
                      <a:pt x="1263" y="710"/>
                    </a:lnTo>
                    <a:lnTo>
                      <a:pt x="1265" y="708"/>
                    </a:lnTo>
                    <a:lnTo>
                      <a:pt x="1265" y="708"/>
                    </a:lnTo>
                    <a:lnTo>
                      <a:pt x="1267" y="708"/>
                    </a:lnTo>
                    <a:lnTo>
                      <a:pt x="1267" y="706"/>
                    </a:lnTo>
                    <a:lnTo>
                      <a:pt x="1267" y="706"/>
                    </a:lnTo>
                    <a:lnTo>
                      <a:pt x="1267" y="708"/>
                    </a:lnTo>
                    <a:lnTo>
                      <a:pt x="1267" y="708"/>
                    </a:lnTo>
                    <a:lnTo>
                      <a:pt x="1267" y="708"/>
                    </a:lnTo>
                    <a:lnTo>
                      <a:pt x="1267" y="708"/>
                    </a:lnTo>
                    <a:lnTo>
                      <a:pt x="1269" y="704"/>
                    </a:lnTo>
                    <a:lnTo>
                      <a:pt x="1269" y="704"/>
                    </a:lnTo>
                    <a:lnTo>
                      <a:pt x="1271" y="702"/>
                    </a:lnTo>
                    <a:lnTo>
                      <a:pt x="1271" y="702"/>
                    </a:lnTo>
                    <a:lnTo>
                      <a:pt x="1271" y="702"/>
                    </a:lnTo>
                    <a:lnTo>
                      <a:pt x="1269" y="698"/>
                    </a:lnTo>
                    <a:lnTo>
                      <a:pt x="1275" y="694"/>
                    </a:lnTo>
                    <a:lnTo>
                      <a:pt x="1281" y="690"/>
                    </a:lnTo>
                    <a:lnTo>
                      <a:pt x="1285" y="688"/>
                    </a:lnTo>
                    <a:lnTo>
                      <a:pt x="1287" y="686"/>
                    </a:lnTo>
                    <a:lnTo>
                      <a:pt x="1289" y="686"/>
                    </a:lnTo>
                    <a:lnTo>
                      <a:pt x="1291" y="684"/>
                    </a:lnTo>
                    <a:lnTo>
                      <a:pt x="1295" y="682"/>
                    </a:lnTo>
                    <a:lnTo>
                      <a:pt x="1291" y="696"/>
                    </a:lnTo>
                    <a:lnTo>
                      <a:pt x="1287" y="744"/>
                    </a:lnTo>
                    <a:lnTo>
                      <a:pt x="1283" y="744"/>
                    </a:lnTo>
                    <a:lnTo>
                      <a:pt x="1277" y="738"/>
                    </a:lnTo>
                    <a:lnTo>
                      <a:pt x="1277" y="746"/>
                    </a:lnTo>
                    <a:lnTo>
                      <a:pt x="1283" y="750"/>
                    </a:lnTo>
                    <a:lnTo>
                      <a:pt x="1281" y="756"/>
                    </a:lnTo>
                    <a:lnTo>
                      <a:pt x="1287" y="760"/>
                    </a:lnTo>
                    <a:lnTo>
                      <a:pt x="1289" y="766"/>
                    </a:lnTo>
                    <a:lnTo>
                      <a:pt x="1281" y="772"/>
                    </a:lnTo>
                    <a:lnTo>
                      <a:pt x="1281" y="780"/>
                    </a:lnTo>
                    <a:lnTo>
                      <a:pt x="1285" y="786"/>
                    </a:lnTo>
                    <a:lnTo>
                      <a:pt x="1285" y="848"/>
                    </a:lnTo>
                    <a:lnTo>
                      <a:pt x="1299" y="906"/>
                    </a:lnTo>
                    <a:lnTo>
                      <a:pt x="1297" y="914"/>
                    </a:lnTo>
                    <a:lnTo>
                      <a:pt x="1303" y="920"/>
                    </a:lnTo>
                    <a:lnTo>
                      <a:pt x="1321" y="968"/>
                    </a:lnTo>
                    <a:lnTo>
                      <a:pt x="1321" y="968"/>
                    </a:lnTo>
                    <a:lnTo>
                      <a:pt x="1325" y="982"/>
                    </a:lnTo>
                    <a:lnTo>
                      <a:pt x="1325" y="982"/>
                    </a:lnTo>
                    <a:lnTo>
                      <a:pt x="1327" y="992"/>
                    </a:lnTo>
                    <a:lnTo>
                      <a:pt x="1343" y="1014"/>
                    </a:lnTo>
                    <a:lnTo>
                      <a:pt x="1343" y="1014"/>
                    </a:lnTo>
                    <a:lnTo>
                      <a:pt x="1343" y="1014"/>
                    </a:lnTo>
                    <a:lnTo>
                      <a:pt x="1343" y="1014"/>
                    </a:lnTo>
                    <a:lnTo>
                      <a:pt x="1343" y="1014"/>
                    </a:lnTo>
                    <a:lnTo>
                      <a:pt x="1339" y="1016"/>
                    </a:lnTo>
                    <a:lnTo>
                      <a:pt x="1339" y="1016"/>
                    </a:lnTo>
                    <a:lnTo>
                      <a:pt x="1329" y="1022"/>
                    </a:lnTo>
                    <a:lnTo>
                      <a:pt x="1331" y="1024"/>
                    </a:lnTo>
                    <a:lnTo>
                      <a:pt x="1329" y="1024"/>
                    </a:lnTo>
                    <a:lnTo>
                      <a:pt x="1335" y="1026"/>
                    </a:lnTo>
                    <a:lnTo>
                      <a:pt x="1333" y="1028"/>
                    </a:lnTo>
                    <a:lnTo>
                      <a:pt x="1335" y="1028"/>
                    </a:lnTo>
                    <a:lnTo>
                      <a:pt x="1333" y="1030"/>
                    </a:lnTo>
                    <a:lnTo>
                      <a:pt x="1333" y="1032"/>
                    </a:lnTo>
                    <a:lnTo>
                      <a:pt x="1331" y="1032"/>
                    </a:lnTo>
                    <a:lnTo>
                      <a:pt x="1337" y="1038"/>
                    </a:lnTo>
                    <a:lnTo>
                      <a:pt x="1339" y="1040"/>
                    </a:lnTo>
                    <a:lnTo>
                      <a:pt x="1339" y="1042"/>
                    </a:lnTo>
                    <a:lnTo>
                      <a:pt x="1339" y="1042"/>
                    </a:lnTo>
                    <a:lnTo>
                      <a:pt x="1337" y="1042"/>
                    </a:lnTo>
                    <a:lnTo>
                      <a:pt x="1337" y="1044"/>
                    </a:lnTo>
                    <a:lnTo>
                      <a:pt x="1337" y="1044"/>
                    </a:lnTo>
                    <a:lnTo>
                      <a:pt x="1337" y="1044"/>
                    </a:lnTo>
                    <a:lnTo>
                      <a:pt x="1337" y="1044"/>
                    </a:lnTo>
                    <a:lnTo>
                      <a:pt x="1335" y="1046"/>
                    </a:lnTo>
                    <a:lnTo>
                      <a:pt x="1335" y="1046"/>
                    </a:lnTo>
                    <a:lnTo>
                      <a:pt x="1333" y="1046"/>
                    </a:lnTo>
                    <a:lnTo>
                      <a:pt x="1333" y="1046"/>
                    </a:lnTo>
                    <a:lnTo>
                      <a:pt x="1333" y="1046"/>
                    </a:lnTo>
                    <a:lnTo>
                      <a:pt x="1333" y="1046"/>
                    </a:lnTo>
                    <a:lnTo>
                      <a:pt x="1333" y="1046"/>
                    </a:lnTo>
                    <a:lnTo>
                      <a:pt x="1333" y="1046"/>
                    </a:lnTo>
                    <a:lnTo>
                      <a:pt x="1333" y="1046"/>
                    </a:lnTo>
                    <a:lnTo>
                      <a:pt x="1333" y="1046"/>
                    </a:lnTo>
                    <a:lnTo>
                      <a:pt x="1333" y="1046"/>
                    </a:lnTo>
                    <a:lnTo>
                      <a:pt x="1333" y="1046"/>
                    </a:lnTo>
                    <a:lnTo>
                      <a:pt x="1333" y="1044"/>
                    </a:lnTo>
                    <a:lnTo>
                      <a:pt x="1331" y="1044"/>
                    </a:lnTo>
                    <a:lnTo>
                      <a:pt x="1329" y="1042"/>
                    </a:lnTo>
                    <a:lnTo>
                      <a:pt x="1327" y="1044"/>
                    </a:lnTo>
                    <a:lnTo>
                      <a:pt x="1323" y="1046"/>
                    </a:lnTo>
                    <a:lnTo>
                      <a:pt x="1315" y="1040"/>
                    </a:lnTo>
                    <a:lnTo>
                      <a:pt x="1311" y="1042"/>
                    </a:lnTo>
                    <a:lnTo>
                      <a:pt x="1309" y="1046"/>
                    </a:lnTo>
                    <a:lnTo>
                      <a:pt x="1309" y="1046"/>
                    </a:lnTo>
                    <a:lnTo>
                      <a:pt x="1309" y="1046"/>
                    </a:lnTo>
                    <a:lnTo>
                      <a:pt x="1307" y="1046"/>
                    </a:lnTo>
                    <a:lnTo>
                      <a:pt x="1307" y="1046"/>
                    </a:lnTo>
                    <a:lnTo>
                      <a:pt x="1307" y="1046"/>
                    </a:lnTo>
                    <a:lnTo>
                      <a:pt x="1307" y="1038"/>
                    </a:lnTo>
                    <a:lnTo>
                      <a:pt x="1307" y="1036"/>
                    </a:lnTo>
                    <a:lnTo>
                      <a:pt x="1305" y="1028"/>
                    </a:lnTo>
                    <a:lnTo>
                      <a:pt x="1305" y="1022"/>
                    </a:lnTo>
                    <a:lnTo>
                      <a:pt x="1305" y="1020"/>
                    </a:lnTo>
                    <a:lnTo>
                      <a:pt x="1305" y="1016"/>
                    </a:lnTo>
                    <a:lnTo>
                      <a:pt x="1305" y="1014"/>
                    </a:lnTo>
                    <a:lnTo>
                      <a:pt x="1305" y="1012"/>
                    </a:lnTo>
                    <a:lnTo>
                      <a:pt x="1305" y="1012"/>
                    </a:lnTo>
                    <a:lnTo>
                      <a:pt x="1305" y="1008"/>
                    </a:lnTo>
                    <a:lnTo>
                      <a:pt x="1305" y="1006"/>
                    </a:lnTo>
                    <a:lnTo>
                      <a:pt x="1305" y="1006"/>
                    </a:lnTo>
                    <a:lnTo>
                      <a:pt x="1305" y="1004"/>
                    </a:lnTo>
                    <a:lnTo>
                      <a:pt x="1305" y="1004"/>
                    </a:lnTo>
                    <a:lnTo>
                      <a:pt x="1303" y="1002"/>
                    </a:lnTo>
                    <a:lnTo>
                      <a:pt x="1303" y="1000"/>
                    </a:lnTo>
                    <a:lnTo>
                      <a:pt x="1303" y="998"/>
                    </a:lnTo>
                    <a:lnTo>
                      <a:pt x="1301" y="998"/>
                    </a:lnTo>
                    <a:lnTo>
                      <a:pt x="1301" y="996"/>
                    </a:lnTo>
                    <a:lnTo>
                      <a:pt x="1301" y="996"/>
                    </a:lnTo>
                    <a:lnTo>
                      <a:pt x="1301" y="996"/>
                    </a:lnTo>
                    <a:lnTo>
                      <a:pt x="1299" y="996"/>
                    </a:lnTo>
                    <a:lnTo>
                      <a:pt x="1299" y="996"/>
                    </a:lnTo>
                    <a:lnTo>
                      <a:pt x="1297" y="996"/>
                    </a:lnTo>
                    <a:lnTo>
                      <a:pt x="1297" y="996"/>
                    </a:lnTo>
                    <a:lnTo>
                      <a:pt x="1297" y="996"/>
                    </a:lnTo>
                    <a:lnTo>
                      <a:pt x="1297" y="996"/>
                    </a:lnTo>
                    <a:lnTo>
                      <a:pt x="1297" y="996"/>
                    </a:lnTo>
                    <a:lnTo>
                      <a:pt x="1297" y="996"/>
                    </a:lnTo>
                    <a:lnTo>
                      <a:pt x="1297" y="996"/>
                    </a:lnTo>
                    <a:lnTo>
                      <a:pt x="1297" y="996"/>
                    </a:lnTo>
                    <a:lnTo>
                      <a:pt x="1295" y="996"/>
                    </a:lnTo>
                    <a:lnTo>
                      <a:pt x="1295" y="998"/>
                    </a:lnTo>
                    <a:lnTo>
                      <a:pt x="1293" y="998"/>
                    </a:lnTo>
                    <a:lnTo>
                      <a:pt x="1293" y="998"/>
                    </a:lnTo>
                    <a:lnTo>
                      <a:pt x="1293" y="998"/>
                    </a:lnTo>
                    <a:lnTo>
                      <a:pt x="1293" y="998"/>
                    </a:lnTo>
                    <a:lnTo>
                      <a:pt x="1293" y="998"/>
                    </a:lnTo>
                    <a:lnTo>
                      <a:pt x="1293" y="998"/>
                    </a:lnTo>
                    <a:lnTo>
                      <a:pt x="1293" y="998"/>
                    </a:lnTo>
                    <a:lnTo>
                      <a:pt x="1293" y="998"/>
                    </a:lnTo>
                    <a:lnTo>
                      <a:pt x="1291" y="998"/>
                    </a:lnTo>
                    <a:lnTo>
                      <a:pt x="1291" y="998"/>
                    </a:lnTo>
                    <a:lnTo>
                      <a:pt x="1291" y="998"/>
                    </a:lnTo>
                    <a:lnTo>
                      <a:pt x="1291" y="998"/>
                    </a:lnTo>
                    <a:lnTo>
                      <a:pt x="1291" y="998"/>
                    </a:lnTo>
                    <a:lnTo>
                      <a:pt x="1289" y="998"/>
                    </a:lnTo>
                    <a:lnTo>
                      <a:pt x="1289" y="998"/>
                    </a:lnTo>
                    <a:lnTo>
                      <a:pt x="1289" y="998"/>
                    </a:lnTo>
                    <a:lnTo>
                      <a:pt x="1289" y="998"/>
                    </a:lnTo>
                    <a:lnTo>
                      <a:pt x="1289" y="998"/>
                    </a:lnTo>
                    <a:lnTo>
                      <a:pt x="1287" y="1000"/>
                    </a:lnTo>
                    <a:lnTo>
                      <a:pt x="1283" y="1000"/>
                    </a:lnTo>
                    <a:lnTo>
                      <a:pt x="1279" y="1002"/>
                    </a:lnTo>
                    <a:lnTo>
                      <a:pt x="1275" y="1004"/>
                    </a:lnTo>
                    <a:lnTo>
                      <a:pt x="1275" y="1004"/>
                    </a:lnTo>
                    <a:lnTo>
                      <a:pt x="1275" y="1006"/>
                    </a:lnTo>
                    <a:lnTo>
                      <a:pt x="1275" y="1006"/>
                    </a:lnTo>
                    <a:lnTo>
                      <a:pt x="1275" y="1006"/>
                    </a:lnTo>
                    <a:lnTo>
                      <a:pt x="1277" y="1008"/>
                    </a:lnTo>
                    <a:lnTo>
                      <a:pt x="1277" y="1008"/>
                    </a:lnTo>
                    <a:lnTo>
                      <a:pt x="1277" y="1008"/>
                    </a:lnTo>
                    <a:lnTo>
                      <a:pt x="1279" y="1008"/>
                    </a:lnTo>
                    <a:lnTo>
                      <a:pt x="1279" y="1008"/>
                    </a:lnTo>
                    <a:lnTo>
                      <a:pt x="1279" y="1008"/>
                    </a:lnTo>
                    <a:lnTo>
                      <a:pt x="1281" y="1008"/>
                    </a:lnTo>
                    <a:lnTo>
                      <a:pt x="1283" y="1008"/>
                    </a:lnTo>
                    <a:lnTo>
                      <a:pt x="1283" y="1008"/>
                    </a:lnTo>
                    <a:lnTo>
                      <a:pt x="1283" y="1006"/>
                    </a:lnTo>
                    <a:lnTo>
                      <a:pt x="1285" y="1006"/>
                    </a:lnTo>
                    <a:lnTo>
                      <a:pt x="1285" y="1010"/>
                    </a:lnTo>
                    <a:lnTo>
                      <a:pt x="1283" y="1010"/>
                    </a:lnTo>
                    <a:lnTo>
                      <a:pt x="1283" y="1010"/>
                    </a:lnTo>
                    <a:lnTo>
                      <a:pt x="1281" y="1010"/>
                    </a:lnTo>
                    <a:lnTo>
                      <a:pt x="1279" y="1010"/>
                    </a:lnTo>
                    <a:lnTo>
                      <a:pt x="1279" y="1012"/>
                    </a:lnTo>
                    <a:lnTo>
                      <a:pt x="1279" y="1012"/>
                    </a:lnTo>
                    <a:lnTo>
                      <a:pt x="1279" y="1014"/>
                    </a:lnTo>
                    <a:lnTo>
                      <a:pt x="1281" y="1016"/>
                    </a:lnTo>
                    <a:lnTo>
                      <a:pt x="1281" y="1016"/>
                    </a:lnTo>
                    <a:lnTo>
                      <a:pt x="1281" y="1016"/>
                    </a:lnTo>
                    <a:lnTo>
                      <a:pt x="1281" y="1016"/>
                    </a:lnTo>
                    <a:lnTo>
                      <a:pt x="1281" y="1018"/>
                    </a:lnTo>
                    <a:lnTo>
                      <a:pt x="1281" y="1018"/>
                    </a:lnTo>
                    <a:lnTo>
                      <a:pt x="1283" y="1018"/>
                    </a:lnTo>
                    <a:lnTo>
                      <a:pt x="1283" y="1020"/>
                    </a:lnTo>
                    <a:lnTo>
                      <a:pt x="1283" y="1020"/>
                    </a:lnTo>
                    <a:lnTo>
                      <a:pt x="1283" y="1020"/>
                    </a:lnTo>
                    <a:lnTo>
                      <a:pt x="1285" y="1022"/>
                    </a:lnTo>
                    <a:lnTo>
                      <a:pt x="1285" y="1024"/>
                    </a:lnTo>
                    <a:lnTo>
                      <a:pt x="1289" y="1022"/>
                    </a:lnTo>
                    <a:lnTo>
                      <a:pt x="1289" y="1022"/>
                    </a:lnTo>
                    <a:lnTo>
                      <a:pt x="1289" y="1022"/>
                    </a:lnTo>
                    <a:lnTo>
                      <a:pt x="1289" y="1022"/>
                    </a:lnTo>
                    <a:lnTo>
                      <a:pt x="1289" y="1022"/>
                    </a:lnTo>
                    <a:lnTo>
                      <a:pt x="1285" y="1024"/>
                    </a:lnTo>
                    <a:lnTo>
                      <a:pt x="1285" y="1024"/>
                    </a:lnTo>
                    <a:lnTo>
                      <a:pt x="1285" y="1024"/>
                    </a:lnTo>
                    <a:lnTo>
                      <a:pt x="1285" y="1024"/>
                    </a:lnTo>
                    <a:lnTo>
                      <a:pt x="1283" y="1024"/>
                    </a:lnTo>
                    <a:lnTo>
                      <a:pt x="1283" y="1026"/>
                    </a:lnTo>
                    <a:lnTo>
                      <a:pt x="1285" y="1026"/>
                    </a:lnTo>
                    <a:lnTo>
                      <a:pt x="1285" y="1028"/>
                    </a:lnTo>
                    <a:lnTo>
                      <a:pt x="1281" y="1028"/>
                    </a:lnTo>
                    <a:lnTo>
                      <a:pt x="1279" y="1026"/>
                    </a:lnTo>
                    <a:lnTo>
                      <a:pt x="1279" y="1026"/>
                    </a:lnTo>
                    <a:lnTo>
                      <a:pt x="1279" y="1028"/>
                    </a:lnTo>
                    <a:lnTo>
                      <a:pt x="1279" y="1028"/>
                    </a:lnTo>
                    <a:lnTo>
                      <a:pt x="1279" y="1028"/>
                    </a:lnTo>
                    <a:lnTo>
                      <a:pt x="1277" y="1028"/>
                    </a:lnTo>
                    <a:lnTo>
                      <a:pt x="1277" y="1028"/>
                    </a:lnTo>
                    <a:lnTo>
                      <a:pt x="1277" y="1030"/>
                    </a:lnTo>
                    <a:lnTo>
                      <a:pt x="1275" y="1030"/>
                    </a:lnTo>
                    <a:lnTo>
                      <a:pt x="1277" y="1030"/>
                    </a:lnTo>
                    <a:lnTo>
                      <a:pt x="1277" y="1030"/>
                    </a:lnTo>
                    <a:lnTo>
                      <a:pt x="1277" y="1030"/>
                    </a:lnTo>
                    <a:lnTo>
                      <a:pt x="1277" y="1030"/>
                    </a:lnTo>
                    <a:lnTo>
                      <a:pt x="1277" y="1030"/>
                    </a:lnTo>
                    <a:lnTo>
                      <a:pt x="1277" y="1032"/>
                    </a:lnTo>
                    <a:lnTo>
                      <a:pt x="1277" y="1032"/>
                    </a:lnTo>
                    <a:lnTo>
                      <a:pt x="1275" y="1032"/>
                    </a:lnTo>
                    <a:lnTo>
                      <a:pt x="1275" y="1032"/>
                    </a:lnTo>
                    <a:lnTo>
                      <a:pt x="1275" y="1032"/>
                    </a:lnTo>
                    <a:lnTo>
                      <a:pt x="1273" y="1030"/>
                    </a:lnTo>
                    <a:lnTo>
                      <a:pt x="1273" y="1030"/>
                    </a:lnTo>
                    <a:lnTo>
                      <a:pt x="1273" y="1030"/>
                    </a:lnTo>
                    <a:lnTo>
                      <a:pt x="1273" y="1034"/>
                    </a:lnTo>
                    <a:lnTo>
                      <a:pt x="1269" y="1034"/>
                    </a:lnTo>
                    <a:lnTo>
                      <a:pt x="1269" y="1040"/>
                    </a:lnTo>
                    <a:lnTo>
                      <a:pt x="1259" y="1040"/>
                    </a:lnTo>
                    <a:lnTo>
                      <a:pt x="1259" y="1038"/>
                    </a:lnTo>
                    <a:lnTo>
                      <a:pt x="1259" y="1038"/>
                    </a:lnTo>
                    <a:lnTo>
                      <a:pt x="1257" y="1038"/>
                    </a:lnTo>
                    <a:lnTo>
                      <a:pt x="1257" y="1038"/>
                    </a:lnTo>
                    <a:lnTo>
                      <a:pt x="1255" y="1038"/>
                    </a:lnTo>
                    <a:lnTo>
                      <a:pt x="1255" y="1034"/>
                    </a:lnTo>
                    <a:lnTo>
                      <a:pt x="1255" y="1034"/>
                    </a:lnTo>
                    <a:lnTo>
                      <a:pt x="1249" y="1034"/>
                    </a:lnTo>
                    <a:lnTo>
                      <a:pt x="1249" y="1030"/>
                    </a:lnTo>
                    <a:lnTo>
                      <a:pt x="1251" y="1028"/>
                    </a:lnTo>
                    <a:lnTo>
                      <a:pt x="1251" y="1026"/>
                    </a:lnTo>
                    <a:lnTo>
                      <a:pt x="1251" y="1024"/>
                    </a:lnTo>
                    <a:lnTo>
                      <a:pt x="1257" y="1020"/>
                    </a:lnTo>
                    <a:lnTo>
                      <a:pt x="1255" y="1020"/>
                    </a:lnTo>
                    <a:lnTo>
                      <a:pt x="1249" y="1024"/>
                    </a:lnTo>
                    <a:lnTo>
                      <a:pt x="1247" y="1026"/>
                    </a:lnTo>
                    <a:lnTo>
                      <a:pt x="1245" y="1028"/>
                    </a:lnTo>
                    <a:lnTo>
                      <a:pt x="1245" y="1028"/>
                    </a:lnTo>
                    <a:lnTo>
                      <a:pt x="1245" y="1030"/>
                    </a:lnTo>
                    <a:lnTo>
                      <a:pt x="1245" y="1030"/>
                    </a:lnTo>
                    <a:lnTo>
                      <a:pt x="1245" y="1036"/>
                    </a:lnTo>
                    <a:lnTo>
                      <a:pt x="1245" y="1036"/>
                    </a:lnTo>
                    <a:lnTo>
                      <a:pt x="1235" y="1044"/>
                    </a:lnTo>
                    <a:lnTo>
                      <a:pt x="1235" y="1044"/>
                    </a:lnTo>
                    <a:lnTo>
                      <a:pt x="1231" y="1042"/>
                    </a:lnTo>
                    <a:lnTo>
                      <a:pt x="1231" y="1042"/>
                    </a:lnTo>
                    <a:lnTo>
                      <a:pt x="1231" y="1042"/>
                    </a:lnTo>
                    <a:lnTo>
                      <a:pt x="1231" y="1042"/>
                    </a:lnTo>
                    <a:lnTo>
                      <a:pt x="1231" y="1040"/>
                    </a:lnTo>
                    <a:lnTo>
                      <a:pt x="1229" y="1042"/>
                    </a:lnTo>
                    <a:lnTo>
                      <a:pt x="1229" y="1044"/>
                    </a:lnTo>
                    <a:lnTo>
                      <a:pt x="1227" y="1050"/>
                    </a:lnTo>
                    <a:lnTo>
                      <a:pt x="1225" y="1054"/>
                    </a:lnTo>
                    <a:lnTo>
                      <a:pt x="1225" y="1058"/>
                    </a:lnTo>
                    <a:lnTo>
                      <a:pt x="1225" y="1060"/>
                    </a:lnTo>
                    <a:lnTo>
                      <a:pt x="1225" y="1062"/>
                    </a:lnTo>
                    <a:lnTo>
                      <a:pt x="1227" y="1068"/>
                    </a:lnTo>
                    <a:lnTo>
                      <a:pt x="1227" y="1072"/>
                    </a:lnTo>
                    <a:lnTo>
                      <a:pt x="1227" y="1072"/>
                    </a:lnTo>
                    <a:lnTo>
                      <a:pt x="1227" y="1072"/>
                    </a:lnTo>
                    <a:lnTo>
                      <a:pt x="1227" y="1074"/>
                    </a:lnTo>
                    <a:lnTo>
                      <a:pt x="1225" y="1074"/>
                    </a:lnTo>
                    <a:lnTo>
                      <a:pt x="1225" y="1074"/>
                    </a:lnTo>
                    <a:lnTo>
                      <a:pt x="1225" y="1074"/>
                    </a:lnTo>
                    <a:lnTo>
                      <a:pt x="1225" y="1074"/>
                    </a:lnTo>
                    <a:lnTo>
                      <a:pt x="1225" y="1074"/>
                    </a:lnTo>
                    <a:lnTo>
                      <a:pt x="1223" y="1076"/>
                    </a:lnTo>
                    <a:lnTo>
                      <a:pt x="1223" y="1076"/>
                    </a:lnTo>
                    <a:lnTo>
                      <a:pt x="1223" y="1076"/>
                    </a:lnTo>
                    <a:lnTo>
                      <a:pt x="1219" y="1076"/>
                    </a:lnTo>
                    <a:lnTo>
                      <a:pt x="1219" y="1078"/>
                    </a:lnTo>
                    <a:lnTo>
                      <a:pt x="1217" y="1078"/>
                    </a:lnTo>
                    <a:lnTo>
                      <a:pt x="1217" y="1078"/>
                    </a:lnTo>
                    <a:lnTo>
                      <a:pt x="1217" y="1080"/>
                    </a:lnTo>
                    <a:lnTo>
                      <a:pt x="1217" y="1080"/>
                    </a:lnTo>
                    <a:lnTo>
                      <a:pt x="1217" y="1078"/>
                    </a:lnTo>
                    <a:lnTo>
                      <a:pt x="1217" y="1078"/>
                    </a:lnTo>
                    <a:lnTo>
                      <a:pt x="1215" y="1074"/>
                    </a:lnTo>
                    <a:lnTo>
                      <a:pt x="1215" y="1074"/>
                    </a:lnTo>
                    <a:lnTo>
                      <a:pt x="1217" y="1074"/>
                    </a:lnTo>
                    <a:lnTo>
                      <a:pt x="1217" y="1074"/>
                    </a:lnTo>
                    <a:lnTo>
                      <a:pt x="1215" y="1072"/>
                    </a:lnTo>
                    <a:lnTo>
                      <a:pt x="1215" y="1070"/>
                    </a:lnTo>
                    <a:lnTo>
                      <a:pt x="1215" y="1066"/>
                    </a:lnTo>
                    <a:lnTo>
                      <a:pt x="1215" y="1062"/>
                    </a:lnTo>
                    <a:lnTo>
                      <a:pt x="1215" y="1058"/>
                    </a:lnTo>
                    <a:lnTo>
                      <a:pt x="1215" y="1058"/>
                    </a:lnTo>
                    <a:lnTo>
                      <a:pt x="1215" y="1058"/>
                    </a:lnTo>
                    <a:lnTo>
                      <a:pt x="1213" y="1058"/>
                    </a:lnTo>
                    <a:lnTo>
                      <a:pt x="1211" y="1062"/>
                    </a:lnTo>
                    <a:lnTo>
                      <a:pt x="1211" y="1062"/>
                    </a:lnTo>
                    <a:lnTo>
                      <a:pt x="1207" y="1066"/>
                    </a:lnTo>
                    <a:lnTo>
                      <a:pt x="1207" y="1066"/>
                    </a:lnTo>
                    <a:lnTo>
                      <a:pt x="1205" y="1072"/>
                    </a:lnTo>
                    <a:lnTo>
                      <a:pt x="1203" y="1072"/>
                    </a:lnTo>
                    <a:lnTo>
                      <a:pt x="1201" y="1076"/>
                    </a:lnTo>
                    <a:lnTo>
                      <a:pt x="1199" y="1078"/>
                    </a:lnTo>
                    <a:lnTo>
                      <a:pt x="1199" y="1080"/>
                    </a:lnTo>
                    <a:lnTo>
                      <a:pt x="1197" y="1080"/>
                    </a:lnTo>
                    <a:lnTo>
                      <a:pt x="1197" y="1080"/>
                    </a:lnTo>
                    <a:lnTo>
                      <a:pt x="1195" y="1084"/>
                    </a:lnTo>
                    <a:lnTo>
                      <a:pt x="1195" y="1086"/>
                    </a:lnTo>
                    <a:lnTo>
                      <a:pt x="1195" y="1086"/>
                    </a:lnTo>
                    <a:lnTo>
                      <a:pt x="1195" y="1086"/>
                    </a:lnTo>
                    <a:lnTo>
                      <a:pt x="1205" y="1090"/>
                    </a:lnTo>
                    <a:lnTo>
                      <a:pt x="1205" y="1090"/>
                    </a:lnTo>
                    <a:lnTo>
                      <a:pt x="1205" y="1090"/>
                    </a:lnTo>
                    <a:lnTo>
                      <a:pt x="1205" y="1090"/>
                    </a:lnTo>
                    <a:lnTo>
                      <a:pt x="1205" y="1090"/>
                    </a:lnTo>
                    <a:lnTo>
                      <a:pt x="1205" y="1090"/>
                    </a:lnTo>
                    <a:lnTo>
                      <a:pt x="1205" y="1092"/>
                    </a:lnTo>
                    <a:lnTo>
                      <a:pt x="1205" y="1092"/>
                    </a:lnTo>
                    <a:lnTo>
                      <a:pt x="1205" y="1092"/>
                    </a:lnTo>
                    <a:lnTo>
                      <a:pt x="1205" y="1092"/>
                    </a:lnTo>
                    <a:lnTo>
                      <a:pt x="1205" y="1094"/>
                    </a:lnTo>
                    <a:lnTo>
                      <a:pt x="1207" y="1096"/>
                    </a:lnTo>
                    <a:lnTo>
                      <a:pt x="1205" y="1098"/>
                    </a:lnTo>
                    <a:lnTo>
                      <a:pt x="1201" y="1096"/>
                    </a:lnTo>
                    <a:lnTo>
                      <a:pt x="1199" y="1100"/>
                    </a:lnTo>
                    <a:lnTo>
                      <a:pt x="1191" y="1096"/>
                    </a:lnTo>
                    <a:lnTo>
                      <a:pt x="1189" y="1096"/>
                    </a:lnTo>
                    <a:lnTo>
                      <a:pt x="1193" y="1090"/>
                    </a:lnTo>
                    <a:lnTo>
                      <a:pt x="1193" y="1090"/>
                    </a:lnTo>
                    <a:lnTo>
                      <a:pt x="1193" y="1090"/>
                    </a:lnTo>
                    <a:lnTo>
                      <a:pt x="1193" y="1090"/>
                    </a:lnTo>
                    <a:lnTo>
                      <a:pt x="1195" y="1086"/>
                    </a:lnTo>
                    <a:lnTo>
                      <a:pt x="1195" y="1086"/>
                    </a:lnTo>
                    <a:lnTo>
                      <a:pt x="1195" y="1086"/>
                    </a:lnTo>
                    <a:lnTo>
                      <a:pt x="1195" y="1086"/>
                    </a:lnTo>
                    <a:lnTo>
                      <a:pt x="1193" y="1086"/>
                    </a:lnTo>
                    <a:lnTo>
                      <a:pt x="1189" y="1094"/>
                    </a:lnTo>
                    <a:lnTo>
                      <a:pt x="1187" y="1096"/>
                    </a:lnTo>
                    <a:lnTo>
                      <a:pt x="1187" y="1096"/>
                    </a:lnTo>
                    <a:lnTo>
                      <a:pt x="1187" y="1096"/>
                    </a:lnTo>
                    <a:lnTo>
                      <a:pt x="1193" y="1098"/>
                    </a:lnTo>
                    <a:lnTo>
                      <a:pt x="1195" y="1098"/>
                    </a:lnTo>
                    <a:lnTo>
                      <a:pt x="1195" y="1100"/>
                    </a:lnTo>
                    <a:lnTo>
                      <a:pt x="1197" y="1100"/>
                    </a:lnTo>
                    <a:lnTo>
                      <a:pt x="1199" y="1100"/>
                    </a:lnTo>
                    <a:lnTo>
                      <a:pt x="1199" y="1100"/>
                    </a:lnTo>
                    <a:lnTo>
                      <a:pt x="1201" y="1102"/>
                    </a:lnTo>
                    <a:lnTo>
                      <a:pt x="1201" y="1102"/>
                    </a:lnTo>
                    <a:lnTo>
                      <a:pt x="1203" y="1102"/>
                    </a:lnTo>
                    <a:lnTo>
                      <a:pt x="1205" y="1104"/>
                    </a:lnTo>
                    <a:lnTo>
                      <a:pt x="1205" y="1104"/>
                    </a:lnTo>
                    <a:lnTo>
                      <a:pt x="1205" y="1104"/>
                    </a:lnTo>
                    <a:lnTo>
                      <a:pt x="1211" y="1106"/>
                    </a:lnTo>
                    <a:lnTo>
                      <a:pt x="1233" y="1118"/>
                    </a:lnTo>
                    <a:lnTo>
                      <a:pt x="1233" y="1118"/>
                    </a:lnTo>
                    <a:lnTo>
                      <a:pt x="1233" y="1118"/>
                    </a:lnTo>
                    <a:lnTo>
                      <a:pt x="1237" y="1114"/>
                    </a:lnTo>
                    <a:lnTo>
                      <a:pt x="1239" y="1110"/>
                    </a:lnTo>
                    <a:lnTo>
                      <a:pt x="1239" y="1110"/>
                    </a:lnTo>
                    <a:lnTo>
                      <a:pt x="1241" y="1112"/>
                    </a:lnTo>
                    <a:lnTo>
                      <a:pt x="1251" y="1118"/>
                    </a:lnTo>
                    <a:lnTo>
                      <a:pt x="1255" y="1114"/>
                    </a:lnTo>
                    <a:lnTo>
                      <a:pt x="1259" y="1108"/>
                    </a:lnTo>
                    <a:lnTo>
                      <a:pt x="1261" y="1108"/>
                    </a:lnTo>
                    <a:lnTo>
                      <a:pt x="1263" y="1104"/>
                    </a:lnTo>
                    <a:lnTo>
                      <a:pt x="1267" y="1098"/>
                    </a:lnTo>
                    <a:lnTo>
                      <a:pt x="1265" y="1096"/>
                    </a:lnTo>
                    <a:lnTo>
                      <a:pt x="1265" y="1094"/>
                    </a:lnTo>
                    <a:lnTo>
                      <a:pt x="1263" y="1094"/>
                    </a:lnTo>
                    <a:lnTo>
                      <a:pt x="1261" y="1092"/>
                    </a:lnTo>
                    <a:lnTo>
                      <a:pt x="1257" y="1088"/>
                    </a:lnTo>
                    <a:lnTo>
                      <a:pt x="1255" y="1086"/>
                    </a:lnTo>
                    <a:lnTo>
                      <a:pt x="1253" y="1086"/>
                    </a:lnTo>
                    <a:lnTo>
                      <a:pt x="1253" y="1086"/>
                    </a:lnTo>
                    <a:lnTo>
                      <a:pt x="1253" y="1086"/>
                    </a:lnTo>
                    <a:lnTo>
                      <a:pt x="1253" y="1086"/>
                    </a:lnTo>
                    <a:lnTo>
                      <a:pt x="1255" y="1084"/>
                    </a:lnTo>
                    <a:lnTo>
                      <a:pt x="1255" y="1084"/>
                    </a:lnTo>
                    <a:lnTo>
                      <a:pt x="1255" y="1084"/>
                    </a:lnTo>
                    <a:lnTo>
                      <a:pt x="1255" y="1084"/>
                    </a:lnTo>
                    <a:lnTo>
                      <a:pt x="1255" y="1082"/>
                    </a:lnTo>
                    <a:lnTo>
                      <a:pt x="1255" y="1082"/>
                    </a:lnTo>
                    <a:lnTo>
                      <a:pt x="1257" y="1080"/>
                    </a:lnTo>
                    <a:lnTo>
                      <a:pt x="1257" y="1078"/>
                    </a:lnTo>
                    <a:lnTo>
                      <a:pt x="1257" y="1078"/>
                    </a:lnTo>
                    <a:lnTo>
                      <a:pt x="1257" y="1078"/>
                    </a:lnTo>
                    <a:lnTo>
                      <a:pt x="1255" y="1078"/>
                    </a:lnTo>
                    <a:lnTo>
                      <a:pt x="1255" y="1078"/>
                    </a:lnTo>
                    <a:lnTo>
                      <a:pt x="1255" y="1076"/>
                    </a:lnTo>
                    <a:lnTo>
                      <a:pt x="1257" y="1076"/>
                    </a:lnTo>
                    <a:lnTo>
                      <a:pt x="1257" y="1074"/>
                    </a:lnTo>
                    <a:lnTo>
                      <a:pt x="1257" y="1072"/>
                    </a:lnTo>
                    <a:lnTo>
                      <a:pt x="1257" y="1070"/>
                    </a:lnTo>
                    <a:lnTo>
                      <a:pt x="1257" y="1070"/>
                    </a:lnTo>
                    <a:lnTo>
                      <a:pt x="1259" y="1070"/>
                    </a:lnTo>
                    <a:lnTo>
                      <a:pt x="1259" y="1068"/>
                    </a:lnTo>
                    <a:lnTo>
                      <a:pt x="1259" y="1064"/>
                    </a:lnTo>
                    <a:lnTo>
                      <a:pt x="1261" y="1064"/>
                    </a:lnTo>
                    <a:lnTo>
                      <a:pt x="1263" y="1066"/>
                    </a:lnTo>
                    <a:lnTo>
                      <a:pt x="1263" y="1068"/>
                    </a:lnTo>
                    <a:lnTo>
                      <a:pt x="1267" y="1070"/>
                    </a:lnTo>
                    <a:lnTo>
                      <a:pt x="1263" y="1074"/>
                    </a:lnTo>
                    <a:lnTo>
                      <a:pt x="1273" y="1078"/>
                    </a:lnTo>
                    <a:lnTo>
                      <a:pt x="1275" y="1076"/>
                    </a:lnTo>
                    <a:lnTo>
                      <a:pt x="1273" y="1076"/>
                    </a:lnTo>
                    <a:lnTo>
                      <a:pt x="1271" y="1074"/>
                    </a:lnTo>
                    <a:lnTo>
                      <a:pt x="1273" y="1070"/>
                    </a:lnTo>
                    <a:lnTo>
                      <a:pt x="1275" y="1068"/>
                    </a:lnTo>
                    <a:lnTo>
                      <a:pt x="1277" y="1070"/>
                    </a:lnTo>
                    <a:lnTo>
                      <a:pt x="1279" y="1070"/>
                    </a:lnTo>
                    <a:lnTo>
                      <a:pt x="1281" y="1068"/>
                    </a:lnTo>
                    <a:lnTo>
                      <a:pt x="1283" y="1064"/>
                    </a:lnTo>
                    <a:lnTo>
                      <a:pt x="1295" y="1066"/>
                    </a:lnTo>
                    <a:lnTo>
                      <a:pt x="1293" y="1068"/>
                    </a:lnTo>
                    <a:lnTo>
                      <a:pt x="1293" y="1068"/>
                    </a:lnTo>
                    <a:lnTo>
                      <a:pt x="1291" y="1070"/>
                    </a:lnTo>
                    <a:lnTo>
                      <a:pt x="1295" y="1072"/>
                    </a:lnTo>
                    <a:lnTo>
                      <a:pt x="1299" y="1074"/>
                    </a:lnTo>
                    <a:lnTo>
                      <a:pt x="1299" y="1074"/>
                    </a:lnTo>
                    <a:lnTo>
                      <a:pt x="1305" y="1068"/>
                    </a:lnTo>
                    <a:lnTo>
                      <a:pt x="1313" y="1062"/>
                    </a:lnTo>
                    <a:lnTo>
                      <a:pt x="1313" y="1062"/>
                    </a:lnTo>
                    <a:lnTo>
                      <a:pt x="1317" y="1060"/>
                    </a:lnTo>
                    <a:lnTo>
                      <a:pt x="1319" y="1060"/>
                    </a:lnTo>
                    <a:lnTo>
                      <a:pt x="1319" y="1060"/>
                    </a:lnTo>
                    <a:lnTo>
                      <a:pt x="1319" y="1060"/>
                    </a:lnTo>
                    <a:lnTo>
                      <a:pt x="1319" y="1060"/>
                    </a:lnTo>
                    <a:lnTo>
                      <a:pt x="1319" y="1060"/>
                    </a:lnTo>
                    <a:lnTo>
                      <a:pt x="1319" y="1060"/>
                    </a:lnTo>
                    <a:lnTo>
                      <a:pt x="1319" y="1060"/>
                    </a:lnTo>
                    <a:lnTo>
                      <a:pt x="1319" y="1058"/>
                    </a:lnTo>
                    <a:lnTo>
                      <a:pt x="1319" y="1058"/>
                    </a:lnTo>
                    <a:lnTo>
                      <a:pt x="1319" y="1058"/>
                    </a:lnTo>
                    <a:lnTo>
                      <a:pt x="1321" y="1058"/>
                    </a:lnTo>
                    <a:lnTo>
                      <a:pt x="1321" y="1058"/>
                    </a:lnTo>
                    <a:lnTo>
                      <a:pt x="1321" y="1056"/>
                    </a:lnTo>
                    <a:lnTo>
                      <a:pt x="1321" y="1056"/>
                    </a:lnTo>
                    <a:lnTo>
                      <a:pt x="1323" y="1056"/>
                    </a:lnTo>
                    <a:lnTo>
                      <a:pt x="1323" y="1054"/>
                    </a:lnTo>
                    <a:lnTo>
                      <a:pt x="1325" y="1054"/>
                    </a:lnTo>
                    <a:lnTo>
                      <a:pt x="1325" y="1054"/>
                    </a:lnTo>
                    <a:lnTo>
                      <a:pt x="1325" y="1054"/>
                    </a:lnTo>
                    <a:lnTo>
                      <a:pt x="1335" y="1048"/>
                    </a:lnTo>
                    <a:lnTo>
                      <a:pt x="1335" y="1048"/>
                    </a:lnTo>
                    <a:lnTo>
                      <a:pt x="1341" y="1054"/>
                    </a:lnTo>
                    <a:lnTo>
                      <a:pt x="1343" y="1052"/>
                    </a:lnTo>
                    <a:lnTo>
                      <a:pt x="1343" y="1050"/>
                    </a:lnTo>
                    <a:lnTo>
                      <a:pt x="1343" y="1048"/>
                    </a:lnTo>
                    <a:lnTo>
                      <a:pt x="1343" y="1048"/>
                    </a:lnTo>
                    <a:lnTo>
                      <a:pt x="1345" y="1048"/>
                    </a:lnTo>
                    <a:lnTo>
                      <a:pt x="1345" y="1048"/>
                    </a:lnTo>
                    <a:lnTo>
                      <a:pt x="1349" y="1048"/>
                    </a:lnTo>
                    <a:lnTo>
                      <a:pt x="1349" y="1048"/>
                    </a:lnTo>
                    <a:lnTo>
                      <a:pt x="1349" y="1048"/>
                    </a:lnTo>
                    <a:lnTo>
                      <a:pt x="1347" y="1044"/>
                    </a:lnTo>
                    <a:lnTo>
                      <a:pt x="1347" y="1042"/>
                    </a:lnTo>
                    <a:lnTo>
                      <a:pt x="1347" y="1040"/>
                    </a:lnTo>
                    <a:lnTo>
                      <a:pt x="1345" y="1040"/>
                    </a:lnTo>
                    <a:lnTo>
                      <a:pt x="1345" y="1040"/>
                    </a:lnTo>
                    <a:lnTo>
                      <a:pt x="1347" y="1040"/>
                    </a:lnTo>
                    <a:lnTo>
                      <a:pt x="1347" y="1042"/>
                    </a:lnTo>
                    <a:lnTo>
                      <a:pt x="1349" y="1042"/>
                    </a:lnTo>
                    <a:lnTo>
                      <a:pt x="1349" y="1046"/>
                    </a:lnTo>
                    <a:lnTo>
                      <a:pt x="1349" y="1048"/>
                    </a:lnTo>
                    <a:lnTo>
                      <a:pt x="1349" y="1048"/>
                    </a:lnTo>
                    <a:lnTo>
                      <a:pt x="1349" y="1048"/>
                    </a:lnTo>
                    <a:lnTo>
                      <a:pt x="1351" y="1048"/>
                    </a:lnTo>
                    <a:lnTo>
                      <a:pt x="1353" y="1046"/>
                    </a:lnTo>
                    <a:lnTo>
                      <a:pt x="1359" y="1044"/>
                    </a:lnTo>
                    <a:lnTo>
                      <a:pt x="1359" y="1044"/>
                    </a:lnTo>
                    <a:lnTo>
                      <a:pt x="1359" y="1042"/>
                    </a:lnTo>
                    <a:lnTo>
                      <a:pt x="1359" y="1042"/>
                    </a:lnTo>
                    <a:lnTo>
                      <a:pt x="1361" y="1040"/>
                    </a:lnTo>
                    <a:lnTo>
                      <a:pt x="1363" y="1042"/>
                    </a:lnTo>
                    <a:lnTo>
                      <a:pt x="1363" y="1042"/>
                    </a:lnTo>
                    <a:lnTo>
                      <a:pt x="1385" y="1074"/>
                    </a:lnTo>
                    <a:lnTo>
                      <a:pt x="1395" y="1106"/>
                    </a:lnTo>
                    <a:lnTo>
                      <a:pt x="1391" y="1108"/>
                    </a:lnTo>
                    <a:lnTo>
                      <a:pt x="1397" y="1114"/>
                    </a:lnTo>
                    <a:lnTo>
                      <a:pt x="1397" y="1114"/>
                    </a:lnTo>
                    <a:lnTo>
                      <a:pt x="1375" y="1128"/>
                    </a:lnTo>
                    <a:lnTo>
                      <a:pt x="1375" y="1136"/>
                    </a:lnTo>
                    <a:lnTo>
                      <a:pt x="1369" y="1140"/>
                    </a:lnTo>
                    <a:lnTo>
                      <a:pt x="1367" y="1154"/>
                    </a:lnTo>
                    <a:lnTo>
                      <a:pt x="1375" y="1160"/>
                    </a:lnTo>
                    <a:lnTo>
                      <a:pt x="1381" y="1166"/>
                    </a:lnTo>
                    <a:lnTo>
                      <a:pt x="1387" y="1170"/>
                    </a:lnTo>
                    <a:lnTo>
                      <a:pt x="1391" y="1178"/>
                    </a:lnTo>
                    <a:lnTo>
                      <a:pt x="1373" y="1188"/>
                    </a:lnTo>
                    <a:lnTo>
                      <a:pt x="1353" y="1194"/>
                    </a:lnTo>
                    <a:lnTo>
                      <a:pt x="1333" y="1190"/>
                    </a:lnTo>
                    <a:lnTo>
                      <a:pt x="1327" y="1174"/>
                    </a:lnTo>
                    <a:lnTo>
                      <a:pt x="1309" y="1174"/>
                    </a:lnTo>
                    <a:lnTo>
                      <a:pt x="1307" y="1196"/>
                    </a:lnTo>
                    <a:lnTo>
                      <a:pt x="1305" y="1200"/>
                    </a:lnTo>
                    <a:lnTo>
                      <a:pt x="1289" y="1200"/>
                    </a:lnTo>
                    <a:lnTo>
                      <a:pt x="1287" y="1198"/>
                    </a:lnTo>
                    <a:lnTo>
                      <a:pt x="1287" y="1172"/>
                    </a:lnTo>
                    <a:lnTo>
                      <a:pt x="1285" y="1168"/>
                    </a:lnTo>
                    <a:lnTo>
                      <a:pt x="1269" y="1168"/>
                    </a:lnTo>
                    <a:lnTo>
                      <a:pt x="1247" y="1196"/>
                    </a:lnTo>
                    <a:lnTo>
                      <a:pt x="1241" y="1192"/>
                    </a:lnTo>
                    <a:lnTo>
                      <a:pt x="1251" y="1182"/>
                    </a:lnTo>
                    <a:lnTo>
                      <a:pt x="1247" y="1178"/>
                    </a:lnTo>
                    <a:lnTo>
                      <a:pt x="1239" y="1174"/>
                    </a:lnTo>
                    <a:lnTo>
                      <a:pt x="1235" y="1174"/>
                    </a:lnTo>
                    <a:lnTo>
                      <a:pt x="1229" y="1168"/>
                    </a:lnTo>
                    <a:lnTo>
                      <a:pt x="1213" y="1164"/>
                    </a:lnTo>
                    <a:lnTo>
                      <a:pt x="1175" y="1158"/>
                    </a:lnTo>
                    <a:lnTo>
                      <a:pt x="1171" y="1172"/>
                    </a:lnTo>
                    <a:lnTo>
                      <a:pt x="1187" y="1184"/>
                    </a:lnTo>
                    <a:lnTo>
                      <a:pt x="1185" y="1214"/>
                    </a:lnTo>
                    <a:lnTo>
                      <a:pt x="1163" y="1214"/>
                    </a:lnTo>
                    <a:lnTo>
                      <a:pt x="1161" y="1232"/>
                    </a:lnTo>
                    <a:lnTo>
                      <a:pt x="1145" y="1236"/>
                    </a:lnTo>
                    <a:lnTo>
                      <a:pt x="1127" y="1226"/>
                    </a:lnTo>
                    <a:lnTo>
                      <a:pt x="1115" y="1226"/>
                    </a:lnTo>
                    <a:lnTo>
                      <a:pt x="1115" y="1226"/>
                    </a:lnTo>
                    <a:lnTo>
                      <a:pt x="1113" y="1212"/>
                    </a:lnTo>
                    <a:lnTo>
                      <a:pt x="1117" y="1212"/>
                    </a:lnTo>
                    <a:lnTo>
                      <a:pt x="1119" y="1212"/>
                    </a:lnTo>
                    <a:lnTo>
                      <a:pt x="1119" y="1204"/>
                    </a:lnTo>
                    <a:lnTo>
                      <a:pt x="1121" y="1204"/>
                    </a:lnTo>
                    <a:lnTo>
                      <a:pt x="1119" y="1200"/>
                    </a:lnTo>
                    <a:lnTo>
                      <a:pt x="1119" y="1202"/>
                    </a:lnTo>
                    <a:lnTo>
                      <a:pt x="1115" y="1198"/>
                    </a:lnTo>
                    <a:lnTo>
                      <a:pt x="1111" y="1200"/>
                    </a:lnTo>
                    <a:lnTo>
                      <a:pt x="1113" y="1212"/>
                    </a:lnTo>
                    <a:lnTo>
                      <a:pt x="1113" y="1212"/>
                    </a:lnTo>
                    <a:lnTo>
                      <a:pt x="1115" y="1226"/>
                    </a:lnTo>
                    <a:lnTo>
                      <a:pt x="1107" y="1226"/>
                    </a:lnTo>
                    <a:lnTo>
                      <a:pt x="1099" y="1222"/>
                    </a:lnTo>
                    <a:lnTo>
                      <a:pt x="1081" y="1216"/>
                    </a:lnTo>
                    <a:lnTo>
                      <a:pt x="1069" y="1216"/>
                    </a:lnTo>
                    <a:lnTo>
                      <a:pt x="1061" y="1220"/>
                    </a:lnTo>
                    <a:lnTo>
                      <a:pt x="1043" y="1220"/>
                    </a:lnTo>
                    <a:lnTo>
                      <a:pt x="1025" y="1230"/>
                    </a:lnTo>
                    <a:lnTo>
                      <a:pt x="1011" y="1242"/>
                    </a:lnTo>
                    <a:lnTo>
                      <a:pt x="997" y="1256"/>
                    </a:lnTo>
                    <a:lnTo>
                      <a:pt x="987" y="1272"/>
                    </a:lnTo>
                    <a:lnTo>
                      <a:pt x="993" y="1284"/>
                    </a:lnTo>
                    <a:lnTo>
                      <a:pt x="995" y="1290"/>
                    </a:lnTo>
                    <a:lnTo>
                      <a:pt x="985" y="1306"/>
                    </a:lnTo>
                    <a:lnTo>
                      <a:pt x="961" y="1328"/>
                    </a:lnTo>
                    <a:lnTo>
                      <a:pt x="947" y="1322"/>
                    </a:lnTo>
                    <a:lnTo>
                      <a:pt x="939" y="1332"/>
                    </a:lnTo>
                    <a:lnTo>
                      <a:pt x="927" y="1322"/>
                    </a:lnTo>
                    <a:lnTo>
                      <a:pt x="903" y="1328"/>
                    </a:lnTo>
                    <a:lnTo>
                      <a:pt x="889" y="1330"/>
                    </a:lnTo>
                    <a:lnTo>
                      <a:pt x="873" y="1338"/>
                    </a:lnTo>
                    <a:lnTo>
                      <a:pt x="875" y="1364"/>
                    </a:lnTo>
                    <a:lnTo>
                      <a:pt x="863" y="1370"/>
                    </a:lnTo>
                    <a:lnTo>
                      <a:pt x="857" y="1382"/>
                    </a:lnTo>
                    <a:lnTo>
                      <a:pt x="855" y="1386"/>
                    </a:lnTo>
                    <a:lnTo>
                      <a:pt x="807" y="1390"/>
                    </a:lnTo>
                    <a:lnTo>
                      <a:pt x="797" y="1372"/>
                    </a:lnTo>
                    <a:lnTo>
                      <a:pt x="787" y="1364"/>
                    </a:lnTo>
                    <a:lnTo>
                      <a:pt x="773" y="1372"/>
                    </a:lnTo>
                    <a:lnTo>
                      <a:pt x="759" y="1386"/>
                    </a:lnTo>
                    <a:lnTo>
                      <a:pt x="759" y="1398"/>
                    </a:lnTo>
                    <a:lnTo>
                      <a:pt x="759" y="1418"/>
                    </a:lnTo>
                    <a:lnTo>
                      <a:pt x="745" y="1418"/>
                    </a:lnTo>
                    <a:lnTo>
                      <a:pt x="725" y="1392"/>
                    </a:lnTo>
                    <a:lnTo>
                      <a:pt x="677" y="1412"/>
                    </a:lnTo>
                    <a:lnTo>
                      <a:pt x="681" y="1436"/>
                    </a:lnTo>
                    <a:lnTo>
                      <a:pt x="664" y="1430"/>
                    </a:lnTo>
                    <a:lnTo>
                      <a:pt x="669" y="1448"/>
                    </a:lnTo>
                    <a:lnTo>
                      <a:pt x="652" y="1454"/>
                    </a:lnTo>
                    <a:lnTo>
                      <a:pt x="685" y="1518"/>
                    </a:lnTo>
                    <a:lnTo>
                      <a:pt x="721" y="1562"/>
                    </a:lnTo>
                    <a:lnTo>
                      <a:pt x="731" y="1616"/>
                    </a:lnTo>
                    <a:lnTo>
                      <a:pt x="711" y="1627"/>
                    </a:lnTo>
                    <a:lnTo>
                      <a:pt x="707" y="1657"/>
                    </a:lnTo>
                    <a:lnTo>
                      <a:pt x="729" y="1669"/>
                    </a:lnTo>
                    <a:lnTo>
                      <a:pt x="727" y="1687"/>
                    </a:lnTo>
                    <a:lnTo>
                      <a:pt x="715" y="1693"/>
                    </a:lnTo>
                    <a:lnTo>
                      <a:pt x="719" y="1767"/>
                    </a:lnTo>
                    <a:lnTo>
                      <a:pt x="759" y="1767"/>
                    </a:lnTo>
                    <a:lnTo>
                      <a:pt x="751" y="1823"/>
                    </a:lnTo>
                    <a:lnTo>
                      <a:pt x="731" y="1831"/>
                    </a:lnTo>
                    <a:lnTo>
                      <a:pt x="733" y="1871"/>
                    </a:lnTo>
                    <a:lnTo>
                      <a:pt x="753" y="1889"/>
                    </a:lnTo>
                    <a:lnTo>
                      <a:pt x="749" y="1923"/>
                    </a:lnTo>
                    <a:lnTo>
                      <a:pt x="691" y="1935"/>
                    </a:lnTo>
                    <a:lnTo>
                      <a:pt x="648" y="1931"/>
                    </a:lnTo>
                    <a:lnTo>
                      <a:pt x="644" y="1947"/>
                    </a:lnTo>
                    <a:lnTo>
                      <a:pt x="789" y="2065"/>
                    </a:lnTo>
                    <a:lnTo>
                      <a:pt x="779" y="2075"/>
                    </a:lnTo>
                    <a:lnTo>
                      <a:pt x="753" y="2057"/>
                    </a:lnTo>
                    <a:lnTo>
                      <a:pt x="743" y="2051"/>
                    </a:lnTo>
                    <a:lnTo>
                      <a:pt x="727" y="2053"/>
                    </a:lnTo>
                    <a:lnTo>
                      <a:pt x="709" y="2061"/>
                    </a:lnTo>
                    <a:lnTo>
                      <a:pt x="691" y="2061"/>
                    </a:lnTo>
                    <a:lnTo>
                      <a:pt x="691" y="2051"/>
                    </a:lnTo>
                    <a:lnTo>
                      <a:pt x="691" y="2039"/>
                    </a:lnTo>
                    <a:lnTo>
                      <a:pt x="695" y="2025"/>
                    </a:lnTo>
                    <a:lnTo>
                      <a:pt x="681" y="2027"/>
                    </a:lnTo>
                    <a:lnTo>
                      <a:pt x="642" y="2053"/>
                    </a:lnTo>
                    <a:lnTo>
                      <a:pt x="638" y="2037"/>
                    </a:lnTo>
                    <a:lnTo>
                      <a:pt x="620" y="2019"/>
                    </a:lnTo>
                    <a:lnTo>
                      <a:pt x="620" y="2009"/>
                    </a:lnTo>
                    <a:lnTo>
                      <a:pt x="578" y="1995"/>
                    </a:lnTo>
                    <a:lnTo>
                      <a:pt x="578" y="1967"/>
                    </a:lnTo>
                    <a:lnTo>
                      <a:pt x="526" y="1959"/>
                    </a:lnTo>
                    <a:lnTo>
                      <a:pt x="528" y="1979"/>
                    </a:lnTo>
                    <a:lnTo>
                      <a:pt x="514" y="1991"/>
                    </a:lnTo>
                    <a:lnTo>
                      <a:pt x="490" y="1991"/>
                    </a:lnTo>
                    <a:lnTo>
                      <a:pt x="488" y="2037"/>
                    </a:lnTo>
                    <a:lnTo>
                      <a:pt x="450" y="2023"/>
                    </a:lnTo>
                    <a:lnTo>
                      <a:pt x="448" y="2003"/>
                    </a:lnTo>
                    <a:lnTo>
                      <a:pt x="432" y="1991"/>
                    </a:lnTo>
                    <a:lnTo>
                      <a:pt x="428" y="1977"/>
                    </a:lnTo>
                    <a:lnTo>
                      <a:pt x="416" y="1975"/>
                    </a:lnTo>
                    <a:lnTo>
                      <a:pt x="414" y="1981"/>
                    </a:lnTo>
                    <a:lnTo>
                      <a:pt x="406" y="1979"/>
                    </a:lnTo>
                    <a:lnTo>
                      <a:pt x="400" y="1989"/>
                    </a:lnTo>
                    <a:lnTo>
                      <a:pt x="384" y="1987"/>
                    </a:lnTo>
                    <a:lnTo>
                      <a:pt x="398" y="1841"/>
                    </a:lnTo>
                    <a:lnTo>
                      <a:pt x="304" y="1825"/>
                    </a:lnTo>
                    <a:lnTo>
                      <a:pt x="314" y="1759"/>
                    </a:lnTo>
                    <a:lnTo>
                      <a:pt x="270" y="1741"/>
                    </a:lnTo>
                    <a:lnTo>
                      <a:pt x="270" y="1781"/>
                    </a:lnTo>
                    <a:lnTo>
                      <a:pt x="38" y="1769"/>
                    </a:lnTo>
                    <a:lnTo>
                      <a:pt x="34" y="1937"/>
                    </a:lnTo>
                    <a:lnTo>
                      <a:pt x="4" y="1937"/>
                    </a:lnTo>
                    <a:lnTo>
                      <a:pt x="0" y="2041"/>
                    </a:lnTo>
                    <a:lnTo>
                      <a:pt x="28" y="2061"/>
                    </a:lnTo>
                    <a:lnTo>
                      <a:pt x="50" y="2115"/>
                    </a:lnTo>
                    <a:lnTo>
                      <a:pt x="84" y="2127"/>
                    </a:lnTo>
                    <a:lnTo>
                      <a:pt x="66" y="2149"/>
                    </a:lnTo>
                    <a:lnTo>
                      <a:pt x="128" y="2203"/>
                    </a:lnTo>
                    <a:lnTo>
                      <a:pt x="96" y="2235"/>
                    </a:lnTo>
                    <a:lnTo>
                      <a:pt x="124" y="2267"/>
                    </a:lnTo>
                    <a:lnTo>
                      <a:pt x="110" y="2281"/>
                    </a:lnTo>
                    <a:lnTo>
                      <a:pt x="218" y="2385"/>
                    </a:lnTo>
                    <a:lnTo>
                      <a:pt x="240" y="2391"/>
                    </a:lnTo>
                    <a:lnTo>
                      <a:pt x="242" y="2399"/>
                    </a:lnTo>
                    <a:lnTo>
                      <a:pt x="278" y="2441"/>
                    </a:lnTo>
                    <a:lnTo>
                      <a:pt x="292" y="2457"/>
                    </a:lnTo>
                    <a:lnTo>
                      <a:pt x="304" y="2489"/>
                    </a:lnTo>
                    <a:lnTo>
                      <a:pt x="334" y="2521"/>
                    </a:lnTo>
                    <a:lnTo>
                      <a:pt x="344" y="2511"/>
                    </a:lnTo>
                    <a:lnTo>
                      <a:pt x="392" y="2553"/>
                    </a:lnTo>
                    <a:lnTo>
                      <a:pt x="396" y="2567"/>
                    </a:lnTo>
                    <a:lnTo>
                      <a:pt x="390" y="2601"/>
                    </a:lnTo>
                    <a:lnTo>
                      <a:pt x="398" y="2605"/>
                    </a:lnTo>
                    <a:lnTo>
                      <a:pt x="386" y="2621"/>
                    </a:lnTo>
                    <a:lnTo>
                      <a:pt x="416" y="2649"/>
                    </a:lnTo>
                    <a:lnTo>
                      <a:pt x="444" y="2651"/>
                    </a:lnTo>
                    <a:lnTo>
                      <a:pt x="464" y="2655"/>
                    </a:lnTo>
                    <a:lnTo>
                      <a:pt x="462" y="2671"/>
                    </a:lnTo>
                    <a:lnTo>
                      <a:pt x="480" y="2673"/>
                    </a:lnTo>
                    <a:lnTo>
                      <a:pt x="480" y="2681"/>
                    </a:lnTo>
                    <a:lnTo>
                      <a:pt x="390" y="2701"/>
                    </a:lnTo>
                    <a:lnTo>
                      <a:pt x="378" y="2739"/>
                    </a:lnTo>
                    <a:lnTo>
                      <a:pt x="374" y="2737"/>
                    </a:lnTo>
                    <a:lnTo>
                      <a:pt x="362" y="2743"/>
                    </a:lnTo>
                    <a:lnTo>
                      <a:pt x="334" y="2733"/>
                    </a:lnTo>
                    <a:lnTo>
                      <a:pt x="304" y="2743"/>
                    </a:lnTo>
                    <a:lnTo>
                      <a:pt x="312" y="2761"/>
                    </a:lnTo>
                    <a:lnTo>
                      <a:pt x="294" y="2799"/>
                    </a:lnTo>
                    <a:lnTo>
                      <a:pt x="306" y="2811"/>
                    </a:lnTo>
                    <a:lnTo>
                      <a:pt x="300" y="2823"/>
                    </a:lnTo>
                    <a:lnTo>
                      <a:pt x="284" y="2813"/>
                    </a:lnTo>
                    <a:lnTo>
                      <a:pt x="268" y="2839"/>
                    </a:lnTo>
                    <a:lnTo>
                      <a:pt x="286" y="2845"/>
                    </a:lnTo>
                    <a:lnTo>
                      <a:pt x="284" y="2873"/>
                    </a:lnTo>
                    <a:lnTo>
                      <a:pt x="288" y="2931"/>
                    </a:lnTo>
                    <a:lnTo>
                      <a:pt x="314" y="2947"/>
                    </a:lnTo>
                    <a:lnTo>
                      <a:pt x="310" y="2965"/>
                    </a:lnTo>
                    <a:lnTo>
                      <a:pt x="332" y="3005"/>
                    </a:lnTo>
                    <a:lnTo>
                      <a:pt x="360" y="3083"/>
                    </a:lnTo>
                    <a:lnTo>
                      <a:pt x="380" y="3073"/>
                    </a:lnTo>
                    <a:lnTo>
                      <a:pt x="390" y="3083"/>
                    </a:lnTo>
                    <a:lnTo>
                      <a:pt x="400" y="3079"/>
                    </a:lnTo>
                    <a:lnTo>
                      <a:pt x="414" y="3081"/>
                    </a:lnTo>
                    <a:lnTo>
                      <a:pt x="422" y="3077"/>
                    </a:lnTo>
                    <a:lnTo>
                      <a:pt x="436" y="3075"/>
                    </a:lnTo>
                    <a:lnTo>
                      <a:pt x="440" y="3071"/>
                    </a:lnTo>
                    <a:lnTo>
                      <a:pt x="434" y="3099"/>
                    </a:lnTo>
                    <a:lnTo>
                      <a:pt x="440" y="3095"/>
                    </a:lnTo>
                    <a:lnTo>
                      <a:pt x="444" y="3155"/>
                    </a:lnTo>
                    <a:lnTo>
                      <a:pt x="426" y="3169"/>
                    </a:lnTo>
                    <a:lnTo>
                      <a:pt x="430" y="3185"/>
                    </a:lnTo>
                    <a:lnTo>
                      <a:pt x="436" y="3187"/>
                    </a:lnTo>
                    <a:lnTo>
                      <a:pt x="446" y="3181"/>
                    </a:lnTo>
                    <a:lnTo>
                      <a:pt x="450" y="3187"/>
                    </a:lnTo>
                    <a:lnTo>
                      <a:pt x="454" y="3203"/>
                    </a:lnTo>
                    <a:lnTo>
                      <a:pt x="470" y="3211"/>
                    </a:lnTo>
                    <a:lnTo>
                      <a:pt x="476" y="3231"/>
                    </a:lnTo>
                    <a:lnTo>
                      <a:pt x="498" y="3231"/>
                    </a:lnTo>
                    <a:lnTo>
                      <a:pt x="544" y="3233"/>
                    </a:lnTo>
                    <a:lnTo>
                      <a:pt x="546" y="3213"/>
                    </a:lnTo>
                    <a:lnTo>
                      <a:pt x="652" y="3209"/>
                    </a:lnTo>
                    <a:lnTo>
                      <a:pt x="652" y="3189"/>
                    </a:lnTo>
                    <a:lnTo>
                      <a:pt x="727" y="3179"/>
                    </a:lnTo>
                    <a:lnTo>
                      <a:pt x="729" y="3147"/>
                    </a:lnTo>
                    <a:lnTo>
                      <a:pt x="751" y="3145"/>
                    </a:lnTo>
                    <a:lnTo>
                      <a:pt x="757" y="3161"/>
                    </a:lnTo>
                    <a:lnTo>
                      <a:pt x="771" y="3143"/>
                    </a:lnTo>
                    <a:lnTo>
                      <a:pt x="793" y="3149"/>
                    </a:lnTo>
                    <a:lnTo>
                      <a:pt x="791" y="3061"/>
                    </a:lnTo>
                    <a:lnTo>
                      <a:pt x="807" y="3033"/>
                    </a:lnTo>
                    <a:lnTo>
                      <a:pt x="809" y="3021"/>
                    </a:lnTo>
                    <a:lnTo>
                      <a:pt x="787" y="3025"/>
                    </a:lnTo>
                    <a:lnTo>
                      <a:pt x="793" y="2959"/>
                    </a:lnTo>
                    <a:lnTo>
                      <a:pt x="797" y="2957"/>
                    </a:lnTo>
                    <a:lnTo>
                      <a:pt x="787" y="2943"/>
                    </a:lnTo>
                    <a:lnTo>
                      <a:pt x="789" y="2887"/>
                    </a:lnTo>
                    <a:lnTo>
                      <a:pt x="805" y="2893"/>
                    </a:lnTo>
                    <a:lnTo>
                      <a:pt x="835" y="2869"/>
                    </a:lnTo>
                    <a:lnTo>
                      <a:pt x="855" y="2873"/>
                    </a:lnTo>
                    <a:lnTo>
                      <a:pt x="887" y="2845"/>
                    </a:lnTo>
                    <a:lnTo>
                      <a:pt x="887" y="2825"/>
                    </a:lnTo>
                    <a:lnTo>
                      <a:pt x="895" y="2815"/>
                    </a:lnTo>
                    <a:lnTo>
                      <a:pt x="915" y="2803"/>
                    </a:lnTo>
                    <a:lnTo>
                      <a:pt x="943" y="2823"/>
                    </a:lnTo>
                    <a:lnTo>
                      <a:pt x="945" y="2839"/>
                    </a:lnTo>
                    <a:lnTo>
                      <a:pt x="971" y="2853"/>
                    </a:lnTo>
                    <a:lnTo>
                      <a:pt x="977" y="2845"/>
                    </a:lnTo>
                    <a:lnTo>
                      <a:pt x="989" y="2847"/>
                    </a:lnTo>
                    <a:lnTo>
                      <a:pt x="1031" y="2845"/>
                    </a:lnTo>
                    <a:lnTo>
                      <a:pt x="1047" y="2809"/>
                    </a:lnTo>
                    <a:lnTo>
                      <a:pt x="1029" y="2789"/>
                    </a:lnTo>
                    <a:lnTo>
                      <a:pt x="1033" y="2779"/>
                    </a:lnTo>
                    <a:lnTo>
                      <a:pt x="1075" y="2815"/>
                    </a:lnTo>
                    <a:lnTo>
                      <a:pt x="1081" y="2849"/>
                    </a:lnTo>
                    <a:lnTo>
                      <a:pt x="1101" y="2843"/>
                    </a:lnTo>
                    <a:lnTo>
                      <a:pt x="1103" y="2877"/>
                    </a:lnTo>
                    <a:lnTo>
                      <a:pt x="1089" y="2885"/>
                    </a:lnTo>
                    <a:lnTo>
                      <a:pt x="1091" y="2915"/>
                    </a:lnTo>
                    <a:lnTo>
                      <a:pt x="1141" y="2931"/>
                    </a:lnTo>
                    <a:lnTo>
                      <a:pt x="1145" y="2897"/>
                    </a:lnTo>
                    <a:lnTo>
                      <a:pt x="1183" y="2895"/>
                    </a:lnTo>
                    <a:lnTo>
                      <a:pt x="1185" y="2867"/>
                    </a:lnTo>
                    <a:lnTo>
                      <a:pt x="1237" y="2855"/>
                    </a:lnTo>
                    <a:lnTo>
                      <a:pt x="1353" y="2807"/>
                    </a:lnTo>
                    <a:lnTo>
                      <a:pt x="1381" y="2661"/>
                    </a:lnTo>
                    <a:lnTo>
                      <a:pt x="1395" y="2655"/>
                    </a:lnTo>
                    <a:lnTo>
                      <a:pt x="1395" y="2643"/>
                    </a:lnTo>
                    <a:lnTo>
                      <a:pt x="1373" y="2639"/>
                    </a:lnTo>
                    <a:lnTo>
                      <a:pt x="1379" y="2633"/>
                    </a:lnTo>
                    <a:lnTo>
                      <a:pt x="1377" y="2623"/>
                    </a:lnTo>
                    <a:lnTo>
                      <a:pt x="1361" y="2623"/>
                    </a:lnTo>
                    <a:lnTo>
                      <a:pt x="1361" y="2619"/>
                    </a:lnTo>
                    <a:lnTo>
                      <a:pt x="1357" y="2617"/>
                    </a:lnTo>
                    <a:lnTo>
                      <a:pt x="1359" y="2605"/>
                    </a:lnTo>
                    <a:lnTo>
                      <a:pt x="1335" y="2609"/>
                    </a:lnTo>
                    <a:lnTo>
                      <a:pt x="1323" y="2603"/>
                    </a:lnTo>
                    <a:lnTo>
                      <a:pt x="1327" y="2593"/>
                    </a:lnTo>
                    <a:lnTo>
                      <a:pt x="1335" y="2581"/>
                    </a:lnTo>
                    <a:lnTo>
                      <a:pt x="1323" y="2561"/>
                    </a:lnTo>
                    <a:lnTo>
                      <a:pt x="1329" y="2549"/>
                    </a:lnTo>
                    <a:lnTo>
                      <a:pt x="1341" y="2553"/>
                    </a:lnTo>
                    <a:lnTo>
                      <a:pt x="1347" y="2559"/>
                    </a:lnTo>
                    <a:lnTo>
                      <a:pt x="1375" y="2575"/>
                    </a:lnTo>
                    <a:lnTo>
                      <a:pt x="1383" y="2563"/>
                    </a:lnTo>
                    <a:lnTo>
                      <a:pt x="1413" y="2563"/>
                    </a:lnTo>
                    <a:lnTo>
                      <a:pt x="1425" y="2543"/>
                    </a:lnTo>
                    <a:lnTo>
                      <a:pt x="1419" y="2519"/>
                    </a:lnTo>
                    <a:lnTo>
                      <a:pt x="1399" y="2491"/>
                    </a:lnTo>
                    <a:lnTo>
                      <a:pt x="1371" y="2467"/>
                    </a:lnTo>
                    <a:lnTo>
                      <a:pt x="1397" y="2455"/>
                    </a:lnTo>
                    <a:lnTo>
                      <a:pt x="1413" y="2435"/>
                    </a:lnTo>
                    <a:lnTo>
                      <a:pt x="1413" y="2411"/>
                    </a:lnTo>
                    <a:lnTo>
                      <a:pt x="1465" y="2397"/>
                    </a:lnTo>
                    <a:lnTo>
                      <a:pt x="1423" y="2355"/>
                    </a:lnTo>
                    <a:lnTo>
                      <a:pt x="1447" y="2323"/>
                    </a:lnTo>
                    <a:lnTo>
                      <a:pt x="1471" y="2313"/>
                    </a:lnTo>
                    <a:lnTo>
                      <a:pt x="1481" y="2295"/>
                    </a:lnTo>
                    <a:lnTo>
                      <a:pt x="1489" y="2299"/>
                    </a:lnTo>
                    <a:lnTo>
                      <a:pt x="1491" y="2321"/>
                    </a:lnTo>
                    <a:lnTo>
                      <a:pt x="1505" y="2343"/>
                    </a:lnTo>
                    <a:lnTo>
                      <a:pt x="1525" y="2325"/>
                    </a:lnTo>
                    <a:lnTo>
                      <a:pt x="1517" y="2303"/>
                    </a:lnTo>
                    <a:lnTo>
                      <a:pt x="1529" y="2289"/>
                    </a:lnTo>
                    <a:lnTo>
                      <a:pt x="1517" y="2257"/>
                    </a:lnTo>
                    <a:lnTo>
                      <a:pt x="1533" y="2249"/>
                    </a:lnTo>
                    <a:lnTo>
                      <a:pt x="1519" y="2223"/>
                    </a:lnTo>
                    <a:lnTo>
                      <a:pt x="1535" y="2217"/>
                    </a:lnTo>
                    <a:lnTo>
                      <a:pt x="1513" y="2201"/>
                    </a:lnTo>
                    <a:lnTo>
                      <a:pt x="1525" y="2181"/>
                    </a:lnTo>
                    <a:lnTo>
                      <a:pt x="1521" y="2153"/>
                    </a:lnTo>
                    <a:lnTo>
                      <a:pt x="1507" y="2149"/>
                    </a:lnTo>
                    <a:lnTo>
                      <a:pt x="1497" y="2159"/>
                    </a:lnTo>
                    <a:lnTo>
                      <a:pt x="1485" y="2151"/>
                    </a:lnTo>
                    <a:lnTo>
                      <a:pt x="1483" y="2141"/>
                    </a:lnTo>
                    <a:lnTo>
                      <a:pt x="1467" y="2145"/>
                    </a:lnTo>
                    <a:lnTo>
                      <a:pt x="1453" y="2147"/>
                    </a:lnTo>
                    <a:lnTo>
                      <a:pt x="1451" y="2121"/>
                    </a:lnTo>
                    <a:lnTo>
                      <a:pt x="1443" y="2125"/>
                    </a:lnTo>
                    <a:lnTo>
                      <a:pt x="1435" y="2115"/>
                    </a:lnTo>
                    <a:lnTo>
                      <a:pt x="1447" y="2101"/>
                    </a:lnTo>
                    <a:lnTo>
                      <a:pt x="1433" y="2089"/>
                    </a:lnTo>
                    <a:lnTo>
                      <a:pt x="1419" y="2103"/>
                    </a:lnTo>
                    <a:lnTo>
                      <a:pt x="1421" y="2083"/>
                    </a:lnTo>
                    <a:lnTo>
                      <a:pt x="1333" y="2075"/>
                    </a:lnTo>
                    <a:lnTo>
                      <a:pt x="1357" y="2053"/>
                    </a:lnTo>
                    <a:lnTo>
                      <a:pt x="1361" y="2031"/>
                    </a:lnTo>
                    <a:lnTo>
                      <a:pt x="1351" y="2033"/>
                    </a:lnTo>
                    <a:lnTo>
                      <a:pt x="1311" y="2029"/>
                    </a:lnTo>
                    <a:lnTo>
                      <a:pt x="1307" y="2025"/>
                    </a:lnTo>
                    <a:lnTo>
                      <a:pt x="1325" y="2011"/>
                    </a:lnTo>
                    <a:lnTo>
                      <a:pt x="1337" y="2007"/>
                    </a:lnTo>
                    <a:lnTo>
                      <a:pt x="1339" y="1997"/>
                    </a:lnTo>
                    <a:lnTo>
                      <a:pt x="1345" y="1983"/>
                    </a:lnTo>
                    <a:lnTo>
                      <a:pt x="1345" y="1969"/>
                    </a:lnTo>
                    <a:lnTo>
                      <a:pt x="1353" y="1953"/>
                    </a:lnTo>
                    <a:lnTo>
                      <a:pt x="1389" y="1971"/>
                    </a:lnTo>
                    <a:lnTo>
                      <a:pt x="1397" y="1953"/>
                    </a:lnTo>
                    <a:lnTo>
                      <a:pt x="1431" y="1939"/>
                    </a:lnTo>
                    <a:lnTo>
                      <a:pt x="1433" y="1913"/>
                    </a:lnTo>
                    <a:lnTo>
                      <a:pt x="1447" y="1909"/>
                    </a:lnTo>
                    <a:lnTo>
                      <a:pt x="1457" y="1899"/>
                    </a:lnTo>
                    <a:lnTo>
                      <a:pt x="1463" y="1895"/>
                    </a:lnTo>
                    <a:lnTo>
                      <a:pt x="1475" y="1903"/>
                    </a:lnTo>
                    <a:lnTo>
                      <a:pt x="1475" y="1913"/>
                    </a:lnTo>
                    <a:lnTo>
                      <a:pt x="1473" y="1921"/>
                    </a:lnTo>
                    <a:lnTo>
                      <a:pt x="1481" y="1927"/>
                    </a:lnTo>
                    <a:lnTo>
                      <a:pt x="1487" y="1929"/>
                    </a:lnTo>
                    <a:lnTo>
                      <a:pt x="1491" y="1931"/>
                    </a:lnTo>
                    <a:lnTo>
                      <a:pt x="1489" y="1943"/>
                    </a:lnTo>
                    <a:lnTo>
                      <a:pt x="1485" y="1949"/>
                    </a:lnTo>
                    <a:lnTo>
                      <a:pt x="1495" y="1961"/>
                    </a:lnTo>
                    <a:lnTo>
                      <a:pt x="1527" y="1969"/>
                    </a:lnTo>
                    <a:lnTo>
                      <a:pt x="1557" y="1981"/>
                    </a:lnTo>
                    <a:lnTo>
                      <a:pt x="1575" y="1983"/>
                    </a:lnTo>
                    <a:lnTo>
                      <a:pt x="1581" y="2005"/>
                    </a:lnTo>
                    <a:lnTo>
                      <a:pt x="1575" y="2011"/>
                    </a:lnTo>
                    <a:lnTo>
                      <a:pt x="1569" y="2017"/>
                    </a:lnTo>
                    <a:lnTo>
                      <a:pt x="1561" y="2021"/>
                    </a:lnTo>
                    <a:lnTo>
                      <a:pt x="1561" y="2029"/>
                    </a:lnTo>
                    <a:lnTo>
                      <a:pt x="1579" y="2047"/>
                    </a:lnTo>
                    <a:lnTo>
                      <a:pt x="1595" y="2053"/>
                    </a:lnTo>
                    <a:lnTo>
                      <a:pt x="1623" y="2067"/>
                    </a:lnTo>
                    <a:lnTo>
                      <a:pt x="1679" y="2069"/>
                    </a:lnTo>
                    <a:lnTo>
                      <a:pt x="1691" y="2051"/>
                    </a:lnTo>
                    <a:lnTo>
                      <a:pt x="1683" y="1997"/>
                    </a:lnTo>
                    <a:lnTo>
                      <a:pt x="1717" y="1981"/>
                    </a:lnTo>
                    <a:lnTo>
                      <a:pt x="1703" y="1933"/>
                    </a:lnTo>
                    <a:lnTo>
                      <a:pt x="1743" y="1915"/>
                    </a:lnTo>
                    <a:lnTo>
                      <a:pt x="1749" y="1883"/>
                    </a:lnTo>
                    <a:lnTo>
                      <a:pt x="1751" y="1883"/>
                    </a:lnTo>
                    <a:lnTo>
                      <a:pt x="1759" y="1885"/>
                    </a:lnTo>
                    <a:lnTo>
                      <a:pt x="1763" y="1885"/>
                    </a:lnTo>
                    <a:lnTo>
                      <a:pt x="1767" y="1887"/>
                    </a:lnTo>
                    <a:lnTo>
                      <a:pt x="1767" y="1887"/>
                    </a:lnTo>
                    <a:lnTo>
                      <a:pt x="1777" y="1887"/>
                    </a:lnTo>
                    <a:lnTo>
                      <a:pt x="1775" y="1889"/>
                    </a:lnTo>
                    <a:lnTo>
                      <a:pt x="1775" y="1889"/>
                    </a:lnTo>
                    <a:lnTo>
                      <a:pt x="1773" y="1899"/>
                    </a:lnTo>
                    <a:lnTo>
                      <a:pt x="1773" y="1899"/>
                    </a:lnTo>
                    <a:lnTo>
                      <a:pt x="1779" y="1899"/>
                    </a:lnTo>
                    <a:lnTo>
                      <a:pt x="1781" y="1895"/>
                    </a:lnTo>
                    <a:lnTo>
                      <a:pt x="1783" y="1895"/>
                    </a:lnTo>
                    <a:lnTo>
                      <a:pt x="1783" y="1893"/>
                    </a:lnTo>
                    <a:lnTo>
                      <a:pt x="1785" y="1893"/>
                    </a:lnTo>
                    <a:lnTo>
                      <a:pt x="1787" y="1889"/>
                    </a:lnTo>
                    <a:lnTo>
                      <a:pt x="1795" y="1887"/>
                    </a:lnTo>
                    <a:lnTo>
                      <a:pt x="1795" y="1887"/>
                    </a:lnTo>
                    <a:lnTo>
                      <a:pt x="1791" y="1885"/>
                    </a:lnTo>
                    <a:lnTo>
                      <a:pt x="1791" y="1885"/>
                    </a:lnTo>
                    <a:lnTo>
                      <a:pt x="1789" y="1885"/>
                    </a:lnTo>
                    <a:lnTo>
                      <a:pt x="1787" y="1883"/>
                    </a:lnTo>
                    <a:lnTo>
                      <a:pt x="1789" y="1883"/>
                    </a:lnTo>
                    <a:lnTo>
                      <a:pt x="1789" y="1881"/>
                    </a:lnTo>
                    <a:lnTo>
                      <a:pt x="1791" y="1879"/>
                    </a:lnTo>
                    <a:lnTo>
                      <a:pt x="1791" y="1879"/>
                    </a:lnTo>
                    <a:lnTo>
                      <a:pt x="1793" y="1879"/>
                    </a:lnTo>
                    <a:lnTo>
                      <a:pt x="1793" y="1879"/>
                    </a:lnTo>
                    <a:lnTo>
                      <a:pt x="1793" y="1877"/>
                    </a:lnTo>
                    <a:lnTo>
                      <a:pt x="1787" y="1871"/>
                    </a:lnTo>
                    <a:lnTo>
                      <a:pt x="1789" y="1869"/>
                    </a:lnTo>
                    <a:lnTo>
                      <a:pt x="1789" y="1869"/>
                    </a:lnTo>
                    <a:lnTo>
                      <a:pt x="1785" y="1867"/>
                    </a:lnTo>
                    <a:lnTo>
                      <a:pt x="1785" y="1867"/>
                    </a:lnTo>
                    <a:lnTo>
                      <a:pt x="1783" y="1867"/>
                    </a:lnTo>
                    <a:lnTo>
                      <a:pt x="1783" y="1865"/>
                    </a:lnTo>
                    <a:lnTo>
                      <a:pt x="1783" y="1865"/>
                    </a:lnTo>
                    <a:lnTo>
                      <a:pt x="1787" y="1861"/>
                    </a:lnTo>
                    <a:lnTo>
                      <a:pt x="1803" y="1871"/>
                    </a:lnTo>
                    <a:lnTo>
                      <a:pt x="1803" y="1871"/>
                    </a:lnTo>
                    <a:lnTo>
                      <a:pt x="1805" y="1873"/>
                    </a:lnTo>
                    <a:lnTo>
                      <a:pt x="1813" y="1879"/>
                    </a:lnTo>
                    <a:lnTo>
                      <a:pt x="1817" y="1877"/>
                    </a:lnTo>
                    <a:lnTo>
                      <a:pt x="1817" y="1877"/>
                    </a:lnTo>
                    <a:lnTo>
                      <a:pt x="1819" y="1877"/>
                    </a:lnTo>
                    <a:lnTo>
                      <a:pt x="1825" y="1877"/>
                    </a:lnTo>
                    <a:lnTo>
                      <a:pt x="1825" y="1879"/>
                    </a:lnTo>
                    <a:lnTo>
                      <a:pt x="1825" y="1879"/>
                    </a:lnTo>
                    <a:lnTo>
                      <a:pt x="1827" y="1877"/>
                    </a:lnTo>
                    <a:lnTo>
                      <a:pt x="1827" y="1877"/>
                    </a:lnTo>
                    <a:lnTo>
                      <a:pt x="1829" y="1877"/>
                    </a:lnTo>
                    <a:lnTo>
                      <a:pt x="1831" y="1875"/>
                    </a:lnTo>
                    <a:lnTo>
                      <a:pt x="1833" y="1873"/>
                    </a:lnTo>
                    <a:lnTo>
                      <a:pt x="1833" y="1869"/>
                    </a:lnTo>
                    <a:lnTo>
                      <a:pt x="1833" y="1869"/>
                    </a:lnTo>
                    <a:lnTo>
                      <a:pt x="1835" y="1867"/>
                    </a:lnTo>
                    <a:lnTo>
                      <a:pt x="1839" y="1871"/>
                    </a:lnTo>
                    <a:lnTo>
                      <a:pt x="1839" y="1879"/>
                    </a:lnTo>
                    <a:lnTo>
                      <a:pt x="1839" y="1881"/>
                    </a:lnTo>
                    <a:lnTo>
                      <a:pt x="1851" y="1875"/>
                    </a:lnTo>
                    <a:lnTo>
                      <a:pt x="1851" y="1869"/>
                    </a:lnTo>
                    <a:lnTo>
                      <a:pt x="1847" y="1869"/>
                    </a:lnTo>
                    <a:lnTo>
                      <a:pt x="1841" y="1867"/>
                    </a:lnTo>
                    <a:lnTo>
                      <a:pt x="1843" y="1863"/>
                    </a:lnTo>
                    <a:lnTo>
                      <a:pt x="1849" y="1861"/>
                    </a:lnTo>
                    <a:lnTo>
                      <a:pt x="1847" y="1849"/>
                    </a:lnTo>
                    <a:lnTo>
                      <a:pt x="1845" y="1831"/>
                    </a:lnTo>
                    <a:lnTo>
                      <a:pt x="1837" y="1827"/>
                    </a:lnTo>
                    <a:lnTo>
                      <a:pt x="1837" y="1825"/>
                    </a:lnTo>
                    <a:lnTo>
                      <a:pt x="1845" y="1825"/>
                    </a:lnTo>
                    <a:lnTo>
                      <a:pt x="1843" y="1795"/>
                    </a:lnTo>
                    <a:lnTo>
                      <a:pt x="1831" y="1793"/>
                    </a:lnTo>
                    <a:lnTo>
                      <a:pt x="1833" y="1791"/>
                    </a:lnTo>
                    <a:lnTo>
                      <a:pt x="1833" y="1789"/>
                    </a:lnTo>
                    <a:lnTo>
                      <a:pt x="1833" y="1789"/>
                    </a:lnTo>
                    <a:lnTo>
                      <a:pt x="1833" y="1789"/>
                    </a:lnTo>
                    <a:lnTo>
                      <a:pt x="1833" y="1787"/>
                    </a:lnTo>
                    <a:lnTo>
                      <a:pt x="1837" y="1785"/>
                    </a:lnTo>
                    <a:lnTo>
                      <a:pt x="1833" y="1783"/>
                    </a:lnTo>
                    <a:lnTo>
                      <a:pt x="1833" y="1783"/>
                    </a:lnTo>
                    <a:lnTo>
                      <a:pt x="1827" y="1791"/>
                    </a:lnTo>
                    <a:lnTo>
                      <a:pt x="1823" y="1785"/>
                    </a:lnTo>
                    <a:lnTo>
                      <a:pt x="1823" y="1783"/>
                    </a:lnTo>
                    <a:lnTo>
                      <a:pt x="1823" y="1783"/>
                    </a:lnTo>
                    <a:lnTo>
                      <a:pt x="1823" y="1781"/>
                    </a:lnTo>
                    <a:lnTo>
                      <a:pt x="1823" y="1783"/>
                    </a:lnTo>
                    <a:lnTo>
                      <a:pt x="1821" y="1777"/>
                    </a:lnTo>
                    <a:lnTo>
                      <a:pt x="1821" y="1777"/>
                    </a:lnTo>
                    <a:lnTo>
                      <a:pt x="1807" y="1785"/>
                    </a:lnTo>
                    <a:lnTo>
                      <a:pt x="1799" y="1777"/>
                    </a:lnTo>
                    <a:lnTo>
                      <a:pt x="1795" y="1767"/>
                    </a:lnTo>
                    <a:lnTo>
                      <a:pt x="1775" y="1745"/>
                    </a:lnTo>
                    <a:lnTo>
                      <a:pt x="1777" y="1723"/>
                    </a:lnTo>
                    <a:lnTo>
                      <a:pt x="1785" y="1725"/>
                    </a:lnTo>
                    <a:lnTo>
                      <a:pt x="1791" y="1683"/>
                    </a:lnTo>
                    <a:lnTo>
                      <a:pt x="1785" y="1683"/>
                    </a:lnTo>
                    <a:lnTo>
                      <a:pt x="1793" y="1645"/>
                    </a:lnTo>
                    <a:lnTo>
                      <a:pt x="1797" y="1606"/>
                    </a:lnTo>
                    <a:lnTo>
                      <a:pt x="1807" y="1594"/>
                    </a:lnTo>
                    <a:lnTo>
                      <a:pt x="1835" y="1578"/>
                    </a:lnTo>
                    <a:lnTo>
                      <a:pt x="1831" y="1564"/>
                    </a:lnTo>
                    <a:lnTo>
                      <a:pt x="1831" y="1552"/>
                    </a:lnTo>
                    <a:lnTo>
                      <a:pt x="1831" y="1542"/>
                    </a:lnTo>
                    <a:lnTo>
                      <a:pt x="1839" y="1538"/>
                    </a:lnTo>
                    <a:lnTo>
                      <a:pt x="1935" y="1548"/>
                    </a:lnTo>
                    <a:lnTo>
                      <a:pt x="1943" y="1552"/>
                    </a:lnTo>
                    <a:lnTo>
                      <a:pt x="1947" y="1548"/>
                    </a:lnTo>
                    <a:lnTo>
                      <a:pt x="1969" y="1550"/>
                    </a:lnTo>
                    <a:lnTo>
                      <a:pt x="1969" y="1550"/>
                    </a:lnTo>
                    <a:lnTo>
                      <a:pt x="1987" y="1550"/>
                    </a:lnTo>
                    <a:lnTo>
                      <a:pt x="2006" y="1546"/>
                    </a:lnTo>
                    <a:lnTo>
                      <a:pt x="2020" y="1538"/>
                    </a:lnTo>
                    <a:lnTo>
                      <a:pt x="2036" y="1542"/>
                    </a:lnTo>
                    <a:lnTo>
                      <a:pt x="2038" y="1530"/>
                    </a:lnTo>
                    <a:lnTo>
                      <a:pt x="2108" y="1482"/>
                    </a:lnTo>
                    <a:lnTo>
                      <a:pt x="2114" y="1476"/>
                    </a:lnTo>
                    <a:lnTo>
                      <a:pt x="2126" y="1482"/>
                    </a:lnTo>
                    <a:lnTo>
                      <a:pt x="2130" y="1466"/>
                    </a:lnTo>
                    <a:lnTo>
                      <a:pt x="2180" y="1430"/>
                    </a:lnTo>
                    <a:lnTo>
                      <a:pt x="2238" y="1374"/>
                    </a:lnTo>
                    <a:lnTo>
                      <a:pt x="2248" y="1372"/>
                    </a:lnTo>
                    <a:lnTo>
                      <a:pt x="2254" y="1368"/>
                    </a:lnTo>
                    <a:lnTo>
                      <a:pt x="2250" y="1360"/>
                    </a:lnTo>
                    <a:lnTo>
                      <a:pt x="2268" y="1342"/>
                    </a:lnTo>
                    <a:lnTo>
                      <a:pt x="2322" y="1282"/>
                    </a:lnTo>
                    <a:lnTo>
                      <a:pt x="2326" y="1278"/>
                    </a:lnTo>
                    <a:lnTo>
                      <a:pt x="2332" y="1278"/>
                    </a:lnTo>
                    <a:lnTo>
                      <a:pt x="2334" y="1274"/>
                    </a:lnTo>
                    <a:lnTo>
                      <a:pt x="2334" y="1268"/>
                    </a:lnTo>
                    <a:lnTo>
                      <a:pt x="2360" y="1236"/>
                    </a:lnTo>
                    <a:lnTo>
                      <a:pt x="2374" y="1214"/>
                    </a:lnTo>
                    <a:lnTo>
                      <a:pt x="2380" y="1210"/>
                    </a:lnTo>
                    <a:lnTo>
                      <a:pt x="2382" y="1206"/>
                    </a:lnTo>
                    <a:lnTo>
                      <a:pt x="2378" y="1202"/>
                    </a:lnTo>
                    <a:lnTo>
                      <a:pt x="2378" y="1180"/>
                    </a:lnTo>
                    <a:lnTo>
                      <a:pt x="2364" y="1126"/>
                    </a:lnTo>
                    <a:lnTo>
                      <a:pt x="2356" y="1086"/>
                    </a:lnTo>
                    <a:lnTo>
                      <a:pt x="2412" y="1130"/>
                    </a:lnTo>
                    <a:lnTo>
                      <a:pt x="2418" y="1124"/>
                    </a:lnTo>
                    <a:lnTo>
                      <a:pt x="2430" y="1078"/>
                    </a:lnTo>
                    <a:lnTo>
                      <a:pt x="2420" y="1066"/>
                    </a:lnTo>
                    <a:lnTo>
                      <a:pt x="2430" y="1058"/>
                    </a:lnTo>
                    <a:lnTo>
                      <a:pt x="2410" y="1038"/>
                    </a:lnTo>
                    <a:lnTo>
                      <a:pt x="2418" y="1030"/>
                    </a:lnTo>
                    <a:lnTo>
                      <a:pt x="2446" y="1054"/>
                    </a:lnTo>
                    <a:lnTo>
                      <a:pt x="2464" y="1032"/>
                    </a:lnTo>
                    <a:lnTo>
                      <a:pt x="2472" y="1024"/>
                    </a:lnTo>
                    <a:lnTo>
                      <a:pt x="2470" y="1022"/>
                    </a:lnTo>
                    <a:lnTo>
                      <a:pt x="2482" y="1010"/>
                    </a:lnTo>
                    <a:lnTo>
                      <a:pt x="2506" y="1010"/>
                    </a:lnTo>
                    <a:lnTo>
                      <a:pt x="2524" y="1006"/>
                    </a:lnTo>
                    <a:lnTo>
                      <a:pt x="2532" y="1032"/>
                    </a:lnTo>
                    <a:lnTo>
                      <a:pt x="2538" y="1030"/>
                    </a:lnTo>
                    <a:lnTo>
                      <a:pt x="2548" y="1030"/>
                    </a:lnTo>
                    <a:lnTo>
                      <a:pt x="2554" y="1042"/>
                    </a:lnTo>
                    <a:lnTo>
                      <a:pt x="2554" y="1058"/>
                    </a:lnTo>
                    <a:lnTo>
                      <a:pt x="2572" y="1048"/>
                    </a:lnTo>
                    <a:lnTo>
                      <a:pt x="2570" y="1054"/>
                    </a:lnTo>
                    <a:lnTo>
                      <a:pt x="2568" y="1060"/>
                    </a:lnTo>
                    <a:lnTo>
                      <a:pt x="2566" y="1066"/>
                    </a:lnTo>
                    <a:lnTo>
                      <a:pt x="2562" y="1072"/>
                    </a:lnTo>
                    <a:lnTo>
                      <a:pt x="2550" y="1078"/>
                    </a:lnTo>
                    <a:lnTo>
                      <a:pt x="2546" y="1088"/>
                    </a:lnTo>
                    <a:lnTo>
                      <a:pt x="2540" y="1098"/>
                    </a:lnTo>
                    <a:lnTo>
                      <a:pt x="2538" y="1108"/>
                    </a:lnTo>
                    <a:lnTo>
                      <a:pt x="2552" y="1112"/>
                    </a:lnTo>
                    <a:lnTo>
                      <a:pt x="2556" y="1130"/>
                    </a:lnTo>
                    <a:lnTo>
                      <a:pt x="2626" y="1134"/>
                    </a:lnTo>
                    <a:lnTo>
                      <a:pt x="2634" y="1138"/>
                    </a:lnTo>
                    <a:lnTo>
                      <a:pt x="2662" y="1142"/>
                    </a:lnTo>
                    <a:lnTo>
                      <a:pt x="2658" y="1136"/>
                    </a:lnTo>
                    <a:lnTo>
                      <a:pt x="2654" y="1132"/>
                    </a:lnTo>
                    <a:lnTo>
                      <a:pt x="2656" y="1122"/>
                    </a:lnTo>
                    <a:lnTo>
                      <a:pt x="2662" y="1114"/>
                    </a:lnTo>
                    <a:lnTo>
                      <a:pt x="2656" y="1104"/>
                    </a:lnTo>
                    <a:lnTo>
                      <a:pt x="2658" y="1084"/>
                    </a:lnTo>
                    <a:lnTo>
                      <a:pt x="2648" y="1072"/>
                    </a:lnTo>
                    <a:lnTo>
                      <a:pt x="2614" y="1054"/>
                    </a:lnTo>
                    <a:lnTo>
                      <a:pt x="2614" y="1054"/>
                    </a:lnTo>
                    <a:lnTo>
                      <a:pt x="2642" y="1046"/>
                    </a:lnTo>
                    <a:lnTo>
                      <a:pt x="2642" y="1046"/>
                    </a:lnTo>
                    <a:lnTo>
                      <a:pt x="2646" y="1046"/>
                    </a:lnTo>
                    <a:lnTo>
                      <a:pt x="2646" y="1046"/>
                    </a:lnTo>
                    <a:lnTo>
                      <a:pt x="2650" y="1046"/>
                    </a:lnTo>
                    <a:lnTo>
                      <a:pt x="2650" y="1046"/>
                    </a:lnTo>
                    <a:lnTo>
                      <a:pt x="2654" y="1046"/>
                    </a:lnTo>
                    <a:lnTo>
                      <a:pt x="2654" y="1046"/>
                    </a:lnTo>
                    <a:lnTo>
                      <a:pt x="2658" y="1046"/>
                    </a:lnTo>
                    <a:lnTo>
                      <a:pt x="2660" y="1044"/>
                    </a:lnTo>
                    <a:lnTo>
                      <a:pt x="2660" y="1044"/>
                    </a:lnTo>
                    <a:lnTo>
                      <a:pt x="2660" y="1042"/>
                    </a:lnTo>
                    <a:lnTo>
                      <a:pt x="2658" y="1040"/>
                    </a:lnTo>
                    <a:lnTo>
                      <a:pt x="2658" y="1038"/>
                    </a:lnTo>
                    <a:lnTo>
                      <a:pt x="2658" y="1034"/>
                    </a:lnTo>
                    <a:lnTo>
                      <a:pt x="2658" y="1034"/>
                    </a:lnTo>
                    <a:lnTo>
                      <a:pt x="2658" y="1032"/>
                    </a:lnTo>
                    <a:lnTo>
                      <a:pt x="2656" y="1032"/>
                    </a:lnTo>
                    <a:lnTo>
                      <a:pt x="2654" y="1030"/>
                    </a:lnTo>
                    <a:lnTo>
                      <a:pt x="2648" y="1024"/>
                    </a:lnTo>
                    <a:lnTo>
                      <a:pt x="2634" y="1022"/>
                    </a:lnTo>
                    <a:lnTo>
                      <a:pt x="2622" y="1006"/>
                    </a:lnTo>
                    <a:lnTo>
                      <a:pt x="2642" y="1010"/>
                    </a:lnTo>
                    <a:lnTo>
                      <a:pt x="2656" y="1010"/>
                    </a:lnTo>
                    <a:lnTo>
                      <a:pt x="2672" y="1010"/>
                    </a:lnTo>
                    <a:lnTo>
                      <a:pt x="2658" y="994"/>
                    </a:lnTo>
                    <a:lnTo>
                      <a:pt x="2674" y="988"/>
                    </a:lnTo>
                    <a:lnTo>
                      <a:pt x="2652" y="980"/>
                    </a:lnTo>
                    <a:lnTo>
                      <a:pt x="2646" y="970"/>
                    </a:lnTo>
                    <a:lnTo>
                      <a:pt x="2622" y="972"/>
                    </a:lnTo>
                    <a:lnTo>
                      <a:pt x="2622" y="960"/>
                    </a:lnTo>
                    <a:lnTo>
                      <a:pt x="2614" y="950"/>
                    </a:lnTo>
                    <a:lnTo>
                      <a:pt x="2608" y="936"/>
                    </a:lnTo>
                    <a:lnTo>
                      <a:pt x="2600" y="926"/>
                    </a:lnTo>
                    <a:lnTo>
                      <a:pt x="2590" y="924"/>
                    </a:lnTo>
                    <a:lnTo>
                      <a:pt x="2592" y="924"/>
                    </a:lnTo>
                    <a:lnTo>
                      <a:pt x="2586" y="918"/>
                    </a:lnTo>
                    <a:lnTo>
                      <a:pt x="2580" y="926"/>
                    </a:lnTo>
                    <a:lnTo>
                      <a:pt x="2576" y="926"/>
                    </a:lnTo>
                    <a:lnTo>
                      <a:pt x="2578" y="916"/>
                    </a:lnTo>
                    <a:lnTo>
                      <a:pt x="2564" y="912"/>
                    </a:lnTo>
                    <a:lnTo>
                      <a:pt x="2562" y="914"/>
                    </a:lnTo>
                    <a:lnTo>
                      <a:pt x="2554" y="914"/>
                    </a:lnTo>
                    <a:lnTo>
                      <a:pt x="2550" y="924"/>
                    </a:lnTo>
                    <a:lnTo>
                      <a:pt x="2558" y="928"/>
                    </a:lnTo>
                    <a:lnTo>
                      <a:pt x="2562" y="924"/>
                    </a:lnTo>
                    <a:lnTo>
                      <a:pt x="2566" y="928"/>
                    </a:lnTo>
                    <a:lnTo>
                      <a:pt x="2568" y="932"/>
                    </a:lnTo>
                    <a:lnTo>
                      <a:pt x="2550" y="934"/>
                    </a:lnTo>
                    <a:lnTo>
                      <a:pt x="2546" y="928"/>
                    </a:lnTo>
                    <a:lnTo>
                      <a:pt x="2532" y="936"/>
                    </a:lnTo>
                    <a:lnTo>
                      <a:pt x="2522" y="934"/>
                    </a:lnTo>
                    <a:lnTo>
                      <a:pt x="2510" y="940"/>
                    </a:lnTo>
                    <a:lnTo>
                      <a:pt x="2492" y="944"/>
                    </a:lnTo>
                    <a:lnTo>
                      <a:pt x="2492" y="940"/>
                    </a:lnTo>
                    <a:lnTo>
                      <a:pt x="2482" y="942"/>
                    </a:lnTo>
                    <a:lnTo>
                      <a:pt x="2480" y="950"/>
                    </a:lnTo>
                    <a:lnTo>
                      <a:pt x="2482" y="954"/>
                    </a:lnTo>
                    <a:lnTo>
                      <a:pt x="2470" y="958"/>
                    </a:lnTo>
                    <a:lnTo>
                      <a:pt x="2462" y="956"/>
                    </a:lnTo>
                    <a:lnTo>
                      <a:pt x="2460" y="946"/>
                    </a:lnTo>
                    <a:lnTo>
                      <a:pt x="2462" y="944"/>
                    </a:lnTo>
                    <a:lnTo>
                      <a:pt x="2442" y="944"/>
                    </a:lnTo>
                    <a:lnTo>
                      <a:pt x="2422" y="934"/>
                    </a:lnTo>
                    <a:lnTo>
                      <a:pt x="2418" y="928"/>
                    </a:lnTo>
                    <a:lnTo>
                      <a:pt x="2422" y="914"/>
                    </a:lnTo>
                    <a:lnTo>
                      <a:pt x="2426" y="900"/>
                    </a:lnTo>
                    <a:lnTo>
                      <a:pt x="2436" y="886"/>
                    </a:lnTo>
                    <a:lnTo>
                      <a:pt x="2452" y="880"/>
                    </a:lnTo>
                    <a:lnTo>
                      <a:pt x="2470" y="862"/>
                    </a:lnTo>
                    <a:lnTo>
                      <a:pt x="2490" y="866"/>
                    </a:lnTo>
                    <a:lnTo>
                      <a:pt x="2484" y="840"/>
                    </a:lnTo>
                    <a:lnTo>
                      <a:pt x="2490" y="836"/>
                    </a:lnTo>
                    <a:lnTo>
                      <a:pt x="2484" y="826"/>
                    </a:lnTo>
                    <a:lnTo>
                      <a:pt x="2480" y="834"/>
                    </a:lnTo>
                    <a:lnTo>
                      <a:pt x="2432" y="850"/>
                    </a:lnTo>
                    <a:lnTo>
                      <a:pt x="2392" y="856"/>
                    </a:lnTo>
                    <a:lnTo>
                      <a:pt x="2384" y="852"/>
                    </a:lnTo>
                    <a:lnTo>
                      <a:pt x="2380" y="838"/>
                    </a:lnTo>
                    <a:lnTo>
                      <a:pt x="2382" y="734"/>
                    </a:lnTo>
                    <a:lnTo>
                      <a:pt x="2388" y="722"/>
                    </a:lnTo>
                    <a:lnTo>
                      <a:pt x="2380" y="718"/>
                    </a:lnTo>
                    <a:lnTo>
                      <a:pt x="2378" y="698"/>
                    </a:lnTo>
                    <a:lnTo>
                      <a:pt x="2374" y="616"/>
                    </a:lnTo>
                    <a:lnTo>
                      <a:pt x="2370" y="584"/>
                    </a:lnTo>
                    <a:lnTo>
                      <a:pt x="2378" y="574"/>
                    </a:lnTo>
                    <a:lnTo>
                      <a:pt x="2378" y="574"/>
                    </a:lnTo>
                    <a:lnTo>
                      <a:pt x="2370" y="568"/>
                    </a:lnTo>
                    <a:lnTo>
                      <a:pt x="2366" y="550"/>
                    </a:lnTo>
                    <a:lnTo>
                      <a:pt x="2364" y="538"/>
                    </a:lnTo>
                    <a:lnTo>
                      <a:pt x="2356" y="524"/>
                    </a:lnTo>
                    <a:lnTo>
                      <a:pt x="2350" y="518"/>
                    </a:lnTo>
                    <a:lnTo>
                      <a:pt x="2348" y="510"/>
                    </a:lnTo>
                    <a:lnTo>
                      <a:pt x="2342" y="510"/>
                    </a:lnTo>
                    <a:lnTo>
                      <a:pt x="2128" y="320"/>
                    </a:lnTo>
                    <a:lnTo>
                      <a:pt x="2128" y="320"/>
                    </a:lnTo>
                    <a:lnTo>
                      <a:pt x="2116" y="310"/>
                    </a:lnTo>
                    <a:lnTo>
                      <a:pt x="2116" y="296"/>
                    </a:lnTo>
                    <a:lnTo>
                      <a:pt x="2104" y="296"/>
                    </a:lnTo>
                    <a:lnTo>
                      <a:pt x="2094" y="290"/>
                    </a:lnTo>
                    <a:lnTo>
                      <a:pt x="2094" y="288"/>
                    </a:lnTo>
                    <a:lnTo>
                      <a:pt x="2078" y="274"/>
                    </a:lnTo>
                    <a:lnTo>
                      <a:pt x="2064" y="264"/>
                    </a:lnTo>
                    <a:lnTo>
                      <a:pt x="2050" y="258"/>
                    </a:lnTo>
                    <a:lnTo>
                      <a:pt x="2042" y="256"/>
                    </a:lnTo>
                    <a:lnTo>
                      <a:pt x="2040" y="252"/>
                    </a:lnTo>
                    <a:lnTo>
                      <a:pt x="2030" y="244"/>
                    </a:lnTo>
                    <a:lnTo>
                      <a:pt x="2026" y="252"/>
                    </a:lnTo>
                    <a:lnTo>
                      <a:pt x="2014" y="252"/>
                    </a:lnTo>
                    <a:lnTo>
                      <a:pt x="2014" y="252"/>
                    </a:lnTo>
                    <a:lnTo>
                      <a:pt x="1999" y="252"/>
                    </a:lnTo>
                    <a:lnTo>
                      <a:pt x="1989" y="242"/>
                    </a:lnTo>
                    <a:lnTo>
                      <a:pt x="1985" y="242"/>
                    </a:lnTo>
                    <a:lnTo>
                      <a:pt x="1977" y="252"/>
                    </a:lnTo>
                    <a:lnTo>
                      <a:pt x="1941" y="246"/>
                    </a:lnTo>
                    <a:lnTo>
                      <a:pt x="1909" y="240"/>
                    </a:lnTo>
                    <a:lnTo>
                      <a:pt x="1865" y="226"/>
                    </a:lnTo>
                    <a:lnTo>
                      <a:pt x="1841" y="216"/>
                    </a:lnTo>
                    <a:lnTo>
                      <a:pt x="1797" y="196"/>
                    </a:lnTo>
                    <a:lnTo>
                      <a:pt x="1793" y="188"/>
                    </a:lnTo>
                    <a:lnTo>
                      <a:pt x="1791" y="194"/>
                    </a:lnTo>
                    <a:lnTo>
                      <a:pt x="1763" y="188"/>
                    </a:lnTo>
                    <a:lnTo>
                      <a:pt x="1721" y="196"/>
                    </a:lnTo>
                    <a:lnTo>
                      <a:pt x="1731" y="150"/>
                    </a:lnTo>
                    <a:lnTo>
                      <a:pt x="1733" y="100"/>
                    </a:lnTo>
                    <a:lnTo>
                      <a:pt x="1747" y="100"/>
                    </a:lnTo>
                    <a:lnTo>
                      <a:pt x="1745" y="84"/>
                    </a:lnTo>
                    <a:lnTo>
                      <a:pt x="1753" y="82"/>
                    </a:lnTo>
                    <a:lnTo>
                      <a:pt x="1753" y="64"/>
                    </a:lnTo>
                    <a:lnTo>
                      <a:pt x="1739" y="64"/>
                    </a:lnTo>
                    <a:lnTo>
                      <a:pt x="1737" y="26"/>
                    </a:lnTo>
                    <a:lnTo>
                      <a:pt x="1779" y="32"/>
                    </a:lnTo>
                    <a:lnTo>
                      <a:pt x="1779" y="32"/>
                    </a:lnTo>
                    <a:lnTo>
                      <a:pt x="1779" y="18"/>
                    </a:lnTo>
                    <a:lnTo>
                      <a:pt x="1779" y="18"/>
                    </a:lnTo>
                    <a:lnTo>
                      <a:pt x="1773" y="6"/>
                    </a:lnTo>
                    <a:lnTo>
                      <a:pt x="1765" y="10"/>
                    </a:lnTo>
                    <a:lnTo>
                      <a:pt x="1757" y="2"/>
                    </a:lnTo>
                    <a:lnTo>
                      <a:pt x="1717" y="26"/>
                    </a:lnTo>
                    <a:lnTo>
                      <a:pt x="1705" y="0"/>
                    </a:lnTo>
                  </a:path>
                </a:pathLst>
              </a:custGeom>
              <a:grp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000"/>
              </a:p>
            </p:txBody>
          </p:sp>
        </p:grpSp>
        <p:sp>
          <p:nvSpPr>
            <p:cNvPr id="368" name="Полилиния 49">
              <a:extLst>
                <a:ext uri="{FF2B5EF4-FFF2-40B4-BE49-F238E27FC236}">
                  <a16:creationId xmlns:a16="http://schemas.microsoft.com/office/drawing/2014/main" id="{E6A1AB5C-53CA-4E83-B682-FD863D87A387}"/>
                </a:ext>
              </a:extLst>
            </p:cNvPr>
            <p:cNvSpPr/>
            <p:nvPr/>
          </p:nvSpPr>
          <p:spPr>
            <a:xfrm>
              <a:off x="1009311" y="1293991"/>
              <a:ext cx="4019759" cy="3676586"/>
            </a:xfrm>
            <a:custGeom>
              <a:avLst/>
              <a:gdLst>
                <a:gd name="connsiteX0" fmla="*/ 147649 w 1357970"/>
                <a:gd name="connsiteY0" fmla="*/ 217392 h 1242036"/>
                <a:gd name="connsiteX1" fmla="*/ 247766 w 1357970"/>
                <a:gd name="connsiteY1" fmla="*/ 177345 h 1242036"/>
                <a:gd name="connsiteX2" fmla="*/ 324522 w 1357970"/>
                <a:gd name="connsiteY2" fmla="*/ 120612 h 1242036"/>
                <a:gd name="connsiteX3" fmla="*/ 424639 w 1357970"/>
                <a:gd name="connsiteY3" fmla="*/ 90577 h 1242036"/>
                <a:gd name="connsiteX4" fmla="*/ 458011 w 1357970"/>
                <a:gd name="connsiteY4" fmla="*/ 33844 h 1242036"/>
                <a:gd name="connsiteX5" fmla="*/ 504733 w 1357970"/>
                <a:gd name="connsiteY5" fmla="*/ 472 h 1242036"/>
                <a:gd name="connsiteX6" fmla="*/ 588163 w 1357970"/>
                <a:gd name="connsiteY6" fmla="*/ 17158 h 1242036"/>
                <a:gd name="connsiteX7" fmla="*/ 684943 w 1357970"/>
                <a:gd name="connsiteY7" fmla="*/ 57205 h 1242036"/>
                <a:gd name="connsiteX8" fmla="*/ 738338 w 1357970"/>
                <a:gd name="connsiteY8" fmla="*/ 63879 h 1242036"/>
                <a:gd name="connsiteX9" fmla="*/ 815095 w 1357970"/>
                <a:gd name="connsiteY9" fmla="*/ 100589 h 1242036"/>
                <a:gd name="connsiteX10" fmla="*/ 881839 w 1357970"/>
                <a:gd name="connsiteY10" fmla="*/ 130624 h 1242036"/>
                <a:gd name="connsiteX11" fmla="*/ 908537 w 1357970"/>
                <a:gd name="connsiteY11" fmla="*/ 180682 h 1242036"/>
                <a:gd name="connsiteX12" fmla="*/ 975282 w 1357970"/>
                <a:gd name="connsiteY12" fmla="*/ 180682 h 1242036"/>
                <a:gd name="connsiteX13" fmla="*/ 1098759 w 1357970"/>
                <a:gd name="connsiteY13" fmla="*/ 244090 h 1242036"/>
                <a:gd name="connsiteX14" fmla="*/ 1182190 w 1357970"/>
                <a:gd name="connsiteY14" fmla="*/ 337532 h 1242036"/>
                <a:gd name="connsiteX15" fmla="*/ 1245597 w 1357970"/>
                <a:gd name="connsiteY15" fmla="*/ 367567 h 1242036"/>
                <a:gd name="connsiteX16" fmla="*/ 1275632 w 1357970"/>
                <a:gd name="connsiteY16" fmla="*/ 394265 h 1242036"/>
                <a:gd name="connsiteX17" fmla="*/ 1325690 w 1357970"/>
                <a:gd name="connsiteY17" fmla="*/ 404276 h 1242036"/>
                <a:gd name="connsiteX18" fmla="*/ 1349051 w 1357970"/>
                <a:gd name="connsiteY18" fmla="*/ 507730 h 1242036"/>
                <a:gd name="connsiteX19" fmla="*/ 1355725 w 1357970"/>
                <a:gd name="connsiteY19" fmla="*/ 604510 h 1242036"/>
                <a:gd name="connsiteX20" fmla="*/ 1312341 w 1357970"/>
                <a:gd name="connsiteY20" fmla="*/ 651231 h 1242036"/>
                <a:gd name="connsiteX21" fmla="*/ 1282306 w 1357970"/>
                <a:gd name="connsiteY21" fmla="*/ 707964 h 1242036"/>
                <a:gd name="connsiteX22" fmla="*/ 1202213 w 1357970"/>
                <a:gd name="connsiteY22" fmla="*/ 768034 h 1242036"/>
                <a:gd name="connsiteX23" fmla="*/ 1185527 w 1357970"/>
                <a:gd name="connsiteY23" fmla="*/ 811418 h 1242036"/>
                <a:gd name="connsiteX24" fmla="*/ 1215562 w 1357970"/>
                <a:gd name="connsiteY24" fmla="*/ 901523 h 1242036"/>
                <a:gd name="connsiteX25" fmla="*/ 1218899 w 1357970"/>
                <a:gd name="connsiteY25" fmla="*/ 1018326 h 1242036"/>
                <a:gd name="connsiteX26" fmla="*/ 1162166 w 1357970"/>
                <a:gd name="connsiteY26" fmla="*/ 1058373 h 1242036"/>
                <a:gd name="connsiteX27" fmla="*/ 1172178 w 1357970"/>
                <a:gd name="connsiteY27" fmla="*/ 1141803 h 1242036"/>
                <a:gd name="connsiteX28" fmla="*/ 1125457 w 1357970"/>
                <a:gd name="connsiteY28" fmla="*/ 1205211 h 1242036"/>
                <a:gd name="connsiteX29" fmla="*/ 1028677 w 1357970"/>
                <a:gd name="connsiteY29" fmla="*/ 1191862 h 1242036"/>
                <a:gd name="connsiteX30" fmla="*/ 965270 w 1357970"/>
                <a:gd name="connsiteY30" fmla="*/ 1188525 h 1242036"/>
                <a:gd name="connsiteX31" fmla="*/ 908537 w 1357970"/>
                <a:gd name="connsiteY31" fmla="*/ 1228571 h 1242036"/>
                <a:gd name="connsiteX32" fmla="*/ 838455 w 1357970"/>
                <a:gd name="connsiteY32" fmla="*/ 1208548 h 1242036"/>
                <a:gd name="connsiteX33" fmla="*/ 781722 w 1357970"/>
                <a:gd name="connsiteY33" fmla="*/ 1201873 h 1242036"/>
                <a:gd name="connsiteX34" fmla="*/ 721652 w 1357970"/>
                <a:gd name="connsiteY34" fmla="*/ 1211885 h 1242036"/>
                <a:gd name="connsiteX35" fmla="*/ 618198 w 1357970"/>
                <a:gd name="connsiteY35" fmla="*/ 1221897 h 1242036"/>
                <a:gd name="connsiteX36" fmla="*/ 558128 w 1357970"/>
                <a:gd name="connsiteY36" fmla="*/ 1241920 h 1242036"/>
                <a:gd name="connsiteX37" fmla="*/ 481372 w 1357970"/>
                <a:gd name="connsiteY37" fmla="*/ 1211885 h 1242036"/>
                <a:gd name="connsiteX38" fmla="*/ 437988 w 1357970"/>
                <a:gd name="connsiteY38" fmla="*/ 1181850 h 1242036"/>
                <a:gd name="connsiteX39" fmla="*/ 381255 w 1357970"/>
                <a:gd name="connsiteY39" fmla="*/ 1145141 h 1242036"/>
                <a:gd name="connsiteX40" fmla="*/ 307836 w 1357970"/>
                <a:gd name="connsiteY40" fmla="*/ 1141803 h 1242036"/>
                <a:gd name="connsiteX41" fmla="*/ 241092 w 1357970"/>
                <a:gd name="connsiteY41" fmla="*/ 1095082 h 1242036"/>
                <a:gd name="connsiteX42" fmla="*/ 204382 w 1357970"/>
                <a:gd name="connsiteY42" fmla="*/ 1058373 h 1242036"/>
                <a:gd name="connsiteX43" fmla="*/ 147649 w 1357970"/>
                <a:gd name="connsiteY43" fmla="*/ 1018326 h 1242036"/>
                <a:gd name="connsiteX44" fmla="*/ 87579 w 1357970"/>
                <a:gd name="connsiteY44" fmla="*/ 931558 h 1242036"/>
                <a:gd name="connsiteX45" fmla="*/ 90917 w 1357970"/>
                <a:gd name="connsiteY45" fmla="*/ 881500 h 1242036"/>
                <a:gd name="connsiteX46" fmla="*/ 120952 w 1357970"/>
                <a:gd name="connsiteY46" fmla="*/ 791395 h 1242036"/>
                <a:gd name="connsiteX47" fmla="*/ 74230 w 1357970"/>
                <a:gd name="connsiteY47" fmla="*/ 771371 h 1242036"/>
                <a:gd name="connsiteX48" fmla="*/ 77568 w 1357970"/>
                <a:gd name="connsiteY48" fmla="*/ 731325 h 1242036"/>
                <a:gd name="connsiteX49" fmla="*/ 17498 w 1357970"/>
                <a:gd name="connsiteY49" fmla="*/ 697952 h 1242036"/>
                <a:gd name="connsiteX50" fmla="*/ 811 w 1357970"/>
                <a:gd name="connsiteY50" fmla="*/ 631208 h 1242036"/>
                <a:gd name="connsiteX51" fmla="*/ 37521 w 1357970"/>
                <a:gd name="connsiteY51" fmla="*/ 571138 h 1242036"/>
                <a:gd name="connsiteX52" fmla="*/ 34184 w 1357970"/>
                <a:gd name="connsiteY52" fmla="*/ 487707 h 1242036"/>
                <a:gd name="connsiteX53" fmla="*/ 67556 w 1357970"/>
                <a:gd name="connsiteY53" fmla="*/ 414288 h 1242036"/>
                <a:gd name="connsiteX54" fmla="*/ 84242 w 1357970"/>
                <a:gd name="connsiteY54" fmla="*/ 337532 h 1242036"/>
                <a:gd name="connsiteX55" fmla="*/ 120952 w 1357970"/>
                <a:gd name="connsiteY55" fmla="*/ 290811 h 1242036"/>
                <a:gd name="connsiteX56" fmla="*/ 147649 w 1357970"/>
                <a:gd name="connsiteY56" fmla="*/ 217392 h 124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357970" h="1242036">
                  <a:moveTo>
                    <a:pt x="147649" y="217392"/>
                  </a:moveTo>
                  <a:cubicBezTo>
                    <a:pt x="168785" y="198481"/>
                    <a:pt x="218287" y="193475"/>
                    <a:pt x="247766" y="177345"/>
                  </a:cubicBezTo>
                  <a:cubicBezTo>
                    <a:pt x="277245" y="161215"/>
                    <a:pt x="295043" y="135073"/>
                    <a:pt x="324522" y="120612"/>
                  </a:cubicBezTo>
                  <a:cubicBezTo>
                    <a:pt x="354001" y="106151"/>
                    <a:pt x="402391" y="105038"/>
                    <a:pt x="424639" y="90577"/>
                  </a:cubicBezTo>
                  <a:cubicBezTo>
                    <a:pt x="446887" y="76116"/>
                    <a:pt x="444662" y="48861"/>
                    <a:pt x="458011" y="33844"/>
                  </a:cubicBezTo>
                  <a:cubicBezTo>
                    <a:pt x="471360" y="18827"/>
                    <a:pt x="483041" y="3253"/>
                    <a:pt x="504733" y="472"/>
                  </a:cubicBezTo>
                  <a:cubicBezTo>
                    <a:pt x="526425" y="-2309"/>
                    <a:pt x="558128" y="7702"/>
                    <a:pt x="588163" y="17158"/>
                  </a:cubicBezTo>
                  <a:cubicBezTo>
                    <a:pt x="618198" y="26613"/>
                    <a:pt x="659914" y="49418"/>
                    <a:pt x="684943" y="57205"/>
                  </a:cubicBezTo>
                  <a:cubicBezTo>
                    <a:pt x="709972" y="64992"/>
                    <a:pt x="716646" y="56648"/>
                    <a:pt x="738338" y="63879"/>
                  </a:cubicBezTo>
                  <a:cubicBezTo>
                    <a:pt x="760030" y="71110"/>
                    <a:pt x="791178" y="89465"/>
                    <a:pt x="815095" y="100589"/>
                  </a:cubicBezTo>
                  <a:cubicBezTo>
                    <a:pt x="839012" y="111713"/>
                    <a:pt x="866265" y="117275"/>
                    <a:pt x="881839" y="130624"/>
                  </a:cubicBezTo>
                  <a:cubicBezTo>
                    <a:pt x="897413" y="143973"/>
                    <a:pt x="892963" y="172339"/>
                    <a:pt x="908537" y="180682"/>
                  </a:cubicBezTo>
                  <a:cubicBezTo>
                    <a:pt x="924111" y="189025"/>
                    <a:pt x="943578" y="170114"/>
                    <a:pt x="975282" y="180682"/>
                  </a:cubicBezTo>
                  <a:cubicBezTo>
                    <a:pt x="1006986" y="191250"/>
                    <a:pt x="1064274" y="217948"/>
                    <a:pt x="1098759" y="244090"/>
                  </a:cubicBezTo>
                  <a:cubicBezTo>
                    <a:pt x="1133244" y="270232"/>
                    <a:pt x="1157717" y="316953"/>
                    <a:pt x="1182190" y="337532"/>
                  </a:cubicBezTo>
                  <a:cubicBezTo>
                    <a:pt x="1206663" y="358111"/>
                    <a:pt x="1230023" y="358112"/>
                    <a:pt x="1245597" y="367567"/>
                  </a:cubicBezTo>
                  <a:cubicBezTo>
                    <a:pt x="1261171" y="377023"/>
                    <a:pt x="1262283" y="388147"/>
                    <a:pt x="1275632" y="394265"/>
                  </a:cubicBezTo>
                  <a:cubicBezTo>
                    <a:pt x="1288981" y="400383"/>
                    <a:pt x="1313454" y="385365"/>
                    <a:pt x="1325690" y="404276"/>
                  </a:cubicBezTo>
                  <a:cubicBezTo>
                    <a:pt x="1337926" y="423187"/>
                    <a:pt x="1344045" y="474358"/>
                    <a:pt x="1349051" y="507730"/>
                  </a:cubicBezTo>
                  <a:cubicBezTo>
                    <a:pt x="1354057" y="541102"/>
                    <a:pt x="1361843" y="580593"/>
                    <a:pt x="1355725" y="604510"/>
                  </a:cubicBezTo>
                  <a:cubicBezTo>
                    <a:pt x="1349607" y="628427"/>
                    <a:pt x="1324578" y="633989"/>
                    <a:pt x="1312341" y="651231"/>
                  </a:cubicBezTo>
                  <a:cubicBezTo>
                    <a:pt x="1300105" y="668473"/>
                    <a:pt x="1300661" y="688497"/>
                    <a:pt x="1282306" y="707964"/>
                  </a:cubicBezTo>
                  <a:cubicBezTo>
                    <a:pt x="1263951" y="727431"/>
                    <a:pt x="1218343" y="750792"/>
                    <a:pt x="1202213" y="768034"/>
                  </a:cubicBezTo>
                  <a:cubicBezTo>
                    <a:pt x="1186083" y="785276"/>
                    <a:pt x="1183302" y="789170"/>
                    <a:pt x="1185527" y="811418"/>
                  </a:cubicBezTo>
                  <a:cubicBezTo>
                    <a:pt x="1187752" y="833666"/>
                    <a:pt x="1210000" y="867038"/>
                    <a:pt x="1215562" y="901523"/>
                  </a:cubicBezTo>
                  <a:cubicBezTo>
                    <a:pt x="1221124" y="936008"/>
                    <a:pt x="1227798" y="992184"/>
                    <a:pt x="1218899" y="1018326"/>
                  </a:cubicBezTo>
                  <a:cubicBezTo>
                    <a:pt x="1210000" y="1044468"/>
                    <a:pt x="1169953" y="1037794"/>
                    <a:pt x="1162166" y="1058373"/>
                  </a:cubicBezTo>
                  <a:cubicBezTo>
                    <a:pt x="1154379" y="1078952"/>
                    <a:pt x="1178296" y="1117330"/>
                    <a:pt x="1172178" y="1141803"/>
                  </a:cubicBezTo>
                  <a:cubicBezTo>
                    <a:pt x="1166060" y="1166276"/>
                    <a:pt x="1149374" y="1196868"/>
                    <a:pt x="1125457" y="1205211"/>
                  </a:cubicBezTo>
                  <a:cubicBezTo>
                    <a:pt x="1101540" y="1213554"/>
                    <a:pt x="1055375" y="1194643"/>
                    <a:pt x="1028677" y="1191862"/>
                  </a:cubicBezTo>
                  <a:cubicBezTo>
                    <a:pt x="1001979" y="1189081"/>
                    <a:pt x="985293" y="1182407"/>
                    <a:pt x="965270" y="1188525"/>
                  </a:cubicBezTo>
                  <a:cubicBezTo>
                    <a:pt x="945247" y="1194643"/>
                    <a:pt x="929673" y="1225234"/>
                    <a:pt x="908537" y="1228571"/>
                  </a:cubicBezTo>
                  <a:cubicBezTo>
                    <a:pt x="887401" y="1231908"/>
                    <a:pt x="859591" y="1212998"/>
                    <a:pt x="838455" y="1208548"/>
                  </a:cubicBezTo>
                  <a:cubicBezTo>
                    <a:pt x="817319" y="1204098"/>
                    <a:pt x="801189" y="1201317"/>
                    <a:pt x="781722" y="1201873"/>
                  </a:cubicBezTo>
                  <a:cubicBezTo>
                    <a:pt x="762255" y="1202429"/>
                    <a:pt x="748906" y="1208548"/>
                    <a:pt x="721652" y="1211885"/>
                  </a:cubicBezTo>
                  <a:cubicBezTo>
                    <a:pt x="694398" y="1215222"/>
                    <a:pt x="645452" y="1216891"/>
                    <a:pt x="618198" y="1221897"/>
                  </a:cubicBezTo>
                  <a:cubicBezTo>
                    <a:pt x="590944" y="1226903"/>
                    <a:pt x="580932" y="1243589"/>
                    <a:pt x="558128" y="1241920"/>
                  </a:cubicBezTo>
                  <a:cubicBezTo>
                    <a:pt x="535324" y="1240251"/>
                    <a:pt x="501395" y="1221897"/>
                    <a:pt x="481372" y="1211885"/>
                  </a:cubicBezTo>
                  <a:cubicBezTo>
                    <a:pt x="461349" y="1201873"/>
                    <a:pt x="454674" y="1192974"/>
                    <a:pt x="437988" y="1181850"/>
                  </a:cubicBezTo>
                  <a:cubicBezTo>
                    <a:pt x="421302" y="1170726"/>
                    <a:pt x="402947" y="1151815"/>
                    <a:pt x="381255" y="1145141"/>
                  </a:cubicBezTo>
                  <a:cubicBezTo>
                    <a:pt x="359563" y="1138467"/>
                    <a:pt x="331196" y="1150146"/>
                    <a:pt x="307836" y="1141803"/>
                  </a:cubicBezTo>
                  <a:cubicBezTo>
                    <a:pt x="284476" y="1133460"/>
                    <a:pt x="258334" y="1108987"/>
                    <a:pt x="241092" y="1095082"/>
                  </a:cubicBezTo>
                  <a:cubicBezTo>
                    <a:pt x="223850" y="1081177"/>
                    <a:pt x="219956" y="1071166"/>
                    <a:pt x="204382" y="1058373"/>
                  </a:cubicBezTo>
                  <a:cubicBezTo>
                    <a:pt x="188808" y="1045580"/>
                    <a:pt x="167116" y="1039462"/>
                    <a:pt x="147649" y="1018326"/>
                  </a:cubicBezTo>
                  <a:cubicBezTo>
                    <a:pt x="128182" y="997190"/>
                    <a:pt x="97034" y="954362"/>
                    <a:pt x="87579" y="931558"/>
                  </a:cubicBezTo>
                  <a:cubicBezTo>
                    <a:pt x="78124" y="908754"/>
                    <a:pt x="85355" y="904860"/>
                    <a:pt x="90917" y="881500"/>
                  </a:cubicBezTo>
                  <a:cubicBezTo>
                    <a:pt x="96479" y="858140"/>
                    <a:pt x="123733" y="809750"/>
                    <a:pt x="120952" y="791395"/>
                  </a:cubicBezTo>
                  <a:cubicBezTo>
                    <a:pt x="118171" y="773040"/>
                    <a:pt x="81461" y="781383"/>
                    <a:pt x="74230" y="771371"/>
                  </a:cubicBezTo>
                  <a:cubicBezTo>
                    <a:pt x="66999" y="761359"/>
                    <a:pt x="87023" y="743561"/>
                    <a:pt x="77568" y="731325"/>
                  </a:cubicBezTo>
                  <a:cubicBezTo>
                    <a:pt x="68113" y="719089"/>
                    <a:pt x="30291" y="714638"/>
                    <a:pt x="17498" y="697952"/>
                  </a:cubicBezTo>
                  <a:cubicBezTo>
                    <a:pt x="4705" y="681266"/>
                    <a:pt x="-2526" y="652344"/>
                    <a:pt x="811" y="631208"/>
                  </a:cubicBezTo>
                  <a:cubicBezTo>
                    <a:pt x="4148" y="610072"/>
                    <a:pt x="31959" y="595055"/>
                    <a:pt x="37521" y="571138"/>
                  </a:cubicBezTo>
                  <a:cubicBezTo>
                    <a:pt x="43083" y="547221"/>
                    <a:pt x="29178" y="513849"/>
                    <a:pt x="34184" y="487707"/>
                  </a:cubicBezTo>
                  <a:cubicBezTo>
                    <a:pt x="39190" y="461565"/>
                    <a:pt x="59213" y="439317"/>
                    <a:pt x="67556" y="414288"/>
                  </a:cubicBezTo>
                  <a:cubicBezTo>
                    <a:pt x="75899" y="389259"/>
                    <a:pt x="75343" y="358111"/>
                    <a:pt x="84242" y="337532"/>
                  </a:cubicBezTo>
                  <a:cubicBezTo>
                    <a:pt x="93141" y="316953"/>
                    <a:pt x="111497" y="309166"/>
                    <a:pt x="120952" y="290811"/>
                  </a:cubicBezTo>
                  <a:cubicBezTo>
                    <a:pt x="130407" y="272456"/>
                    <a:pt x="126513" y="236303"/>
                    <a:pt x="147649" y="217392"/>
                  </a:cubicBezTo>
                  <a:close/>
                </a:path>
              </a:pathLst>
            </a:custGeom>
            <a:noFill/>
            <a:ln w="120650">
              <a:solidFill>
                <a:srgbClr val="E84F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372" name="Полилиния 9">
              <a:extLst>
                <a:ext uri="{FF2B5EF4-FFF2-40B4-BE49-F238E27FC236}">
                  <a16:creationId xmlns:a16="http://schemas.microsoft.com/office/drawing/2014/main" id="{8D6E5152-573E-4624-8901-C52277A12B9D}"/>
                </a:ext>
              </a:extLst>
            </p:cNvPr>
            <p:cNvSpPr/>
            <p:nvPr/>
          </p:nvSpPr>
          <p:spPr>
            <a:xfrm>
              <a:off x="631984" y="924326"/>
              <a:ext cx="1855123" cy="1616982"/>
            </a:xfrm>
            <a:custGeom>
              <a:avLst/>
              <a:gdLst>
                <a:gd name="connsiteX0" fmla="*/ 1819621 w 1819621"/>
                <a:gd name="connsiteY0" fmla="*/ 1766353 h 1766353"/>
                <a:gd name="connsiteX1" fmla="*/ 1743792 w 1819621"/>
                <a:gd name="connsiteY1" fmla="*/ 1681603 h 1766353"/>
                <a:gd name="connsiteX2" fmla="*/ 1730411 w 1819621"/>
                <a:gd name="connsiteY2" fmla="*/ 1632538 h 1766353"/>
                <a:gd name="connsiteX3" fmla="*/ 1694727 w 1819621"/>
                <a:gd name="connsiteY3" fmla="*/ 1556710 h 1766353"/>
                <a:gd name="connsiteX4" fmla="*/ 1627820 w 1819621"/>
                <a:gd name="connsiteY4" fmla="*/ 1547789 h 1766353"/>
                <a:gd name="connsiteX5" fmla="*/ 1485084 w 1819621"/>
                <a:gd name="connsiteY5" fmla="*/ 1498723 h 1766353"/>
                <a:gd name="connsiteX6" fmla="*/ 1413716 w 1819621"/>
                <a:gd name="connsiteY6" fmla="*/ 1369369 h 1766353"/>
                <a:gd name="connsiteX7" fmla="*/ 1364651 w 1819621"/>
                <a:gd name="connsiteY7" fmla="*/ 1266778 h 1766353"/>
                <a:gd name="connsiteX8" fmla="*/ 1342349 w 1819621"/>
                <a:gd name="connsiteY8" fmla="*/ 1199871 h 1766353"/>
                <a:gd name="connsiteX9" fmla="*/ 1257599 w 1819621"/>
                <a:gd name="connsiteY9" fmla="*/ 1124042 h 1766353"/>
                <a:gd name="connsiteX10" fmla="*/ 1221915 w 1819621"/>
                <a:gd name="connsiteY10" fmla="*/ 1052675 h 1766353"/>
                <a:gd name="connsiteX11" fmla="*/ 1123785 w 1819621"/>
                <a:gd name="connsiteY11" fmla="*/ 1016991 h 1766353"/>
                <a:gd name="connsiteX12" fmla="*/ 1052417 w 1819621"/>
                <a:gd name="connsiteY12" fmla="*/ 967925 h 1766353"/>
                <a:gd name="connsiteX13" fmla="*/ 998891 w 1819621"/>
                <a:gd name="connsiteY13" fmla="*/ 869795 h 1766353"/>
                <a:gd name="connsiteX14" fmla="*/ 931984 w 1819621"/>
                <a:gd name="connsiteY14" fmla="*/ 878716 h 1766353"/>
                <a:gd name="connsiteX15" fmla="*/ 856155 w 1819621"/>
                <a:gd name="connsiteY15" fmla="*/ 860874 h 1766353"/>
                <a:gd name="connsiteX16" fmla="*/ 749104 w 1819621"/>
                <a:gd name="connsiteY16" fmla="*/ 878716 h 1766353"/>
                <a:gd name="connsiteX17" fmla="*/ 655433 w 1819621"/>
                <a:gd name="connsiteY17" fmla="*/ 825190 h 1766353"/>
                <a:gd name="connsiteX18" fmla="*/ 575145 w 1819621"/>
                <a:gd name="connsiteY18" fmla="*/ 789506 h 1766353"/>
                <a:gd name="connsiteX19" fmla="*/ 485935 w 1819621"/>
                <a:gd name="connsiteY19" fmla="*/ 682454 h 1766353"/>
                <a:gd name="connsiteX20" fmla="*/ 356581 w 1819621"/>
                <a:gd name="connsiteY20" fmla="*/ 579863 h 1766353"/>
                <a:gd name="connsiteX21" fmla="*/ 240608 w 1819621"/>
                <a:gd name="connsiteY21" fmla="*/ 414825 h 1766353"/>
                <a:gd name="connsiteX22" fmla="*/ 191543 w 1819621"/>
                <a:gd name="connsiteY22" fmla="*/ 316694 h 1766353"/>
                <a:gd name="connsiteX23" fmla="*/ 88952 w 1819621"/>
                <a:gd name="connsiteY23" fmla="*/ 240866 h 1766353"/>
                <a:gd name="connsiteX24" fmla="*/ 44347 w 1819621"/>
                <a:gd name="connsiteY24" fmla="*/ 129354 h 1766353"/>
                <a:gd name="connsiteX25" fmla="*/ 4202 w 1819621"/>
                <a:gd name="connsiteY25" fmla="*/ 75828 h 1766353"/>
                <a:gd name="connsiteX26" fmla="*/ 151398 w 1819621"/>
                <a:gd name="connsiteY26" fmla="*/ 0 h 1766353"/>
                <a:gd name="connsiteX0" fmla="*/ 1835901 w 1835901"/>
                <a:gd name="connsiteY0" fmla="*/ 1777207 h 1777207"/>
                <a:gd name="connsiteX1" fmla="*/ 1743792 w 1835901"/>
                <a:gd name="connsiteY1" fmla="*/ 1681603 h 1777207"/>
                <a:gd name="connsiteX2" fmla="*/ 1730411 w 1835901"/>
                <a:gd name="connsiteY2" fmla="*/ 1632538 h 1777207"/>
                <a:gd name="connsiteX3" fmla="*/ 1694727 w 1835901"/>
                <a:gd name="connsiteY3" fmla="*/ 1556710 h 1777207"/>
                <a:gd name="connsiteX4" fmla="*/ 1627820 w 1835901"/>
                <a:gd name="connsiteY4" fmla="*/ 1547789 h 1777207"/>
                <a:gd name="connsiteX5" fmla="*/ 1485084 w 1835901"/>
                <a:gd name="connsiteY5" fmla="*/ 1498723 h 1777207"/>
                <a:gd name="connsiteX6" fmla="*/ 1413716 w 1835901"/>
                <a:gd name="connsiteY6" fmla="*/ 1369369 h 1777207"/>
                <a:gd name="connsiteX7" fmla="*/ 1364651 w 1835901"/>
                <a:gd name="connsiteY7" fmla="*/ 1266778 h 1777207"/>
                <a:gd name="connsiteX8" fmla="*/ 1342349 w 1835901"/>
                <a:gd name="connsiteY8" fmla="*/ 1199871 h 1777207"/>
                <a:gd name="connsiteX9" fmla="*/ 1257599 w 1835901"/>
                <a:gd name="connsiteY9" fmla="*/ 1124042 h 1777207"/>
                <a:gd name="connsiteX10" fmla="*/ 1221915 w 1835901"/>
                <a:gd name="connsiteY10" fmla="*/ 1052675 h 1777207"/>
                <a:gd name="connsiteX11" fmla="*/ 1123785 w 1835901"/>
                <a:gd name="connsiteY11" fmla="*/ 1016991 h 1777207"/>
                <a:gd name="connsiteX12" fmla="*/ 1052417 w 1835901"/>
                <a:gd name="connsiteY12" fmla="*/ 967925 h 1777207"/>
                <a:gd name="connsiteX13" fmla="*/ 998891 w 1835901"/>
                <a:gd name="connsiteY13" fmla="*/ 869795 h 1777207"/>
                <a:gd name="connsiteX14" fmla="*/ 931984 w 1835901"/>
                <a:gd name="connsiteY14" fmla="*/ 878716 h 1777207"/>
                <a:gd name="connsiteX15" fmla="*/ 856155 w 1835901"/>
                <a:gd name="connsiteY15" fmla="*/ 860874 h 1777207"/>
                <a:gd name="connsiteX16" fmla="*/ 749104 w 1835901"/>
                <a:gd name="connsiteY16" fmla="*/ 878716 h 1777207"/>
                <a:gd name="connsiteX17" fmla="*/ 655433 w 1835901"/>
                <a:gd name="connsiteY17" fmla="*/ 825190 h 1777207"/>
                <a:gd name="connsiteX18" fmla="*/ 575145 w 1835901"/>
                <a:gd name="connsiteY18" fmla="*/ 789506 h 1777207"/>
                <a:gd name="connsiteX19" fmla="*/ 485935 w 1835901"/>
                <a:gd name="connsiteY19" fmla="*/ 682454 h 1777207"/>
                <a:gd name="connsiteX20" fmla="*/ 356581 w 1835901"/>
                <a:gd name="connsiteY20" fmla="*/ 579863 h 1777207"/>
                <a:gd name="connsiteX21" fmla="*/ 240608 w 1835901"/>
                <a:gd name="connsiteY21" fmla="*/ 414825 h 1777207"/>
                <a:gd name="connsiteX22" fmla="*/ 191543 w 1835901"/>
                <a:gd name="connsiteY22" fmla="*/ 316694 h 1777207"/>
                <a:gd name="connsiteX23" fmla="*/ 88952 w 1835901"/>
                <a:gd name="connsiteY23" fmla="*/ 240866 h 1777207"/>
                <a:gd name="connsiteX24" fmla="*/ 44347 w 1835901"/>
                <a:gd name="connsiteY24" fmla="*/ 129354 h 1777207"/>
                <a:gd name="connsiteX25" fmla="*/ 4202 w 1835901"/>
                <a:gd name="connsiteY25" fmla="*/ 75828 h 1777207"/>
                <a:gd name="connsiteX26" fmla="*/ 151398 w 1835901"/>
                <a:gd name="connsiteY26" fmla="*/ 0 h 1777207"/>
                <a:gd name="connsiteX0" fmla="*/ 2031320 w 2031320"/>
                <a:gd name="connsiteY0" fmla="*/ 2327682 h 2327682"/>
                <a:gd name="connsiteX1" fmla="*/ 1939211 w 2031320"/>
                <a:gd name="connsiteY1" fmla="*/ 2232078 h 2327682"/>
                <a:gd name="connsiteX2" fmla="*/ 1925830 w 2031320"/>
                <a:gd name="connsiteY2" fmla="*/ 2183013 h 2327682"/>
                <a:gd name="connsiteX3" fmla="*/ 1890146 w 2031320"/>
                <a:gd name="connsiteY3" fmla="*/ 2107185 h 2327682"/>
                <a:gd name="connsiteX4" fmla="*/ 1823239 w 2031320"/>
                <a:gd name="connsiteY4" fmla="*/ 2098264 h 2327682"/>
                <a:gd name="connsiteX5" fmla="*/ 1680503 w 2031320"/>
                <a:gd name="connsiteY5" fmla="*/ 2049198 h 2327682"/>
                <a:gd name="connsiteX6" fmla="*/ 1609135 w 2031320"/>
                <a:gd name="connsiteY6" fmla="*/ 1919844 h 2327682"/>
                <a:gd name="connsiteX7" fmla="*/ 1560070 w 2031320"/>
                <a:gd name="connsiteY7" fmla="*/ 1817253 h 2327682"/>
                <a:gd name="connsiteX8" fmla="*/ 1537768 w 2031320"/>
                <a:gd name="connsiteY8" fmla="*/ 1750346 h 2327682"/>
                <a:gd name="connsiteX9" fmla="*/ 1453018 w 2031320"/>
                <a:gd name="connsiteY9" fmla="*/ 1674517 h 2327682"/>
                <a:gd name="connsiteX10" fmla="*/ 1417334 w 2031320"/>
                <a:gd name="connsiteY10" fmla="*/ 1603150 h 2327682"/>
                <a:gd name="connsiteX11" fmla="*/ 1319204 w 2031320"/>
                <a:gd name="connsiteY11" fmla="*/ 1567466 h 2327682"/>
                <a:gd name="connsiteX12" fmla="*/ 1247836 w 2031320"/>
                <a:gd name="connsiteY12" fmla="*/ 1518400 h 2327682"/>
                <a:gd name="connsiteX13" fmla="*/ 1194310 w 2031320"/>
                <a:gd name="connsiteY13" fmla="*/ 1420270 h 2327682"/>
                <a:gd name="connsiteX14" fmla="*/ 1127403 w 2031320"/>
                <a:gd name="connsiteY14" fmla="*/ 1429191 h 2327682"/>
                <a:gd name="connsiteX15" fmla="*/ 1051574 w 2031320"/>
                <a:gd name="connsiteY15" fmla="*/ 1411349 h 2327682"/>
                <a:gd name="connsiteX16" fmla="*/ 944523 w 2031320"/>
                <a:gd name="connsiteY16" fmla="*/ 1429191 h 2327682"/>
                <a:gd name="connsiteX17" fmla="*/ 850852 w 2031320"/>
                <a:gd name="connsiteY17" fmla="*/ 1375665 h 2327682"/>
                <a:gd name="connsiteX18" fmla="*/ 770564 w 2031320"/>
                <a:gd name="connsiteY18" fmla="*/ 1339981 h 2327682"/>
                <a:gd name="connsiteX19" fmla="*/ 681354 w 2031320"/>
                <a:gd name="connsiteY19" fmla="*/ 1232929 h 2327682"/>
                <a:gd name="connsiteX20" fmla="*/ 552000 w 2031320"/>
                <a:gd name="connsiteY20" fmla="*/ 1130338 h 2327682"/>
                <a:gd name="connsiteX21" fmla="*/ 436027 w 2031320"/>
                <a:gd name="connsiteY21" fmla="*/ 965300 h 2327682"/>
                <a:gd name="connsiteX22" fmla="*/ 386962 w 2031320"/>
                <a:gd name="connsiteY22" fmla="*/ 867169 h 2327682"/>
                <a:gd name="connsiteX23" fmla="*/ 284371 w 2031320"/>
                <a:gd name="connsiteY23" fmla="*/ 791341 h 2327682"/>
                <a:gd name="connsiteX24" fmla="*/ 239766 w 2031320"/>
                <a:gd name="connsiteY24" fmla="*/ 679829 h 2327682"/>
                <a:gd name="connsiteX25" fmla="*/ 199621 w 2031320"/>
                <a:gd name="connsiteY25" fmla="*/ 626303 h 2327682"/>
                <a:gd name="connsiteX26" fmla="*/ 9959 w 2031320"/>
                <a:gd name="connsiteY26" fmla="*/ 0 h 2327682"/>
                <a:gd name="connsiteX0" fmla="*/ 2021361 w 2021361"/>
                <a:gd name="connsiteY0" fmla="*/ 2327682 h 2327682"/>
                <a:gd name="connsiteX1" fmla="*/ 1929252 w 2021361"/>
                <a:gd name="connsiteY1" fmla="*/ 2232078 h 2327682"/>
                <a:gd name="connsiteX2" fmla="*/ 1915871 w 2021361"/>
                <a:gd name="connsiteY2" fmla="*/ 2183013 h 2327682"/>
                <a:gd name="connsiteX3" fmla="*/ 1880187 w 2021361"/>
                <a:gd name="connsiteY3" fmla="*/ 2107185 h 2327682"/>
                <a:gd name="connsiteX4" fmla="*/ 1813280 w 2021361"/>
                <a:gd name="connsiteY4" fmla="*/ 2098264 h 2327682"/>
                <a:gd name="connsiteX5" fmla="*/ 1670544 w 2021361"/>
                <a:gd name="connsiteY5" fmla="*/ 2049198 h 2327682"/>
                <a:gd name="connsiteX6" fmla="*/ 1599176 w 2021361"/>
                <a:gd name="connsiteY6" fmla="*/ 1919844 h 2327682"/>
                <a:gd name="connsiteX7" fmla="*/ 1550111 w 2021361"/>
                <a:gd name="connsiteY7" fmla="*/ 1817253 h 2327682"/>
                <a:gd name="connsiteX8" fmla="*/ 1527809 w 2021361"/>
                <a:gd name="connsiteY8" fmla="*/ 1750346 h 2327682"/>
                <a:gd name="connsiteX9" fmla="*/ 1443059 w 2021361"/>
                <a:gd name="connsiteY9" fmla="*/ 1674517 h 2327682"/>
                <a:gd name="connsiteX10" fmla="*/ 1407375 w 2021361"/>
                <a:gd name="connsiteY10" fmla="*/ 1603150 h 2327682"/>
                <a:gd name="connsiteX11" fmla="*/ 1309245 w 2021361"/>
                <a:gd name="connsiteY11" fmla="*/ 1567466 h 2327682"/>
                <a:gd name="connsiteX12" fmla="*/ 1237877 w 2021361"/>
                <a:gd name="connsiteY12" fmla="*/ 1518400 h 2327682"/>
                <a:gd name="connsiteX13" fmla="*/ 1184351 w 2021361"/>
                <a:gd name="connsiteY13" fmla="*/ 1420270 h 2327682"/>
                <a:gd name="connsiteX14" fmla="*/ 1117444 w 2021361"/>
                <a:gd name="connsiteY14" fmla="*/ 1429191 h 2327682"/>
                <a:gd name="connsiteX15" fmla="*/ 1041615 w 2021361"/>
                <a:gd name="connsiteY15" fmla="*/ 1411349 h 2327682"/>
                <a:gd name="connsiteX16" fmla="*/ 934564 w 2021361"/>
                <a:gd name="connsiteY16" fmla="*/ 1429191 h 2327682"/>
                <a:gd name="connsiteX17" fmla="*/ 840893 w 2021361"/>
                <a:gd name="connsiteY17" fmla="*/ 1375665 h 2327682"/>
                <a:gd name="connsiteX18" fmla="*/ 760605 w 2021361"/>
                <a:gd name="connsiteY18" fmla="*/ 1339981 h 2327682"/>
                <a:gd name="connsiteX19" fmla="*/ 671395 w 2021361"/>
                <a:gd name="connsiteY19" fmla="*/ 1232929 h 2327682"/>
                <a:gd name="connsiteX20" fmla="*/ 542041 w 2021361"/>
                <a:gd name="connsiteY20" fmla="*/ 1130338 h 2327682"/>
                <a:gd name="connsiteX21" fmla="*/ 426068 w 2021361"/>
                <a:gd name="connsiteY21" fmla="*/ 965300 h 2327682"/>
                <a:gd name="connsiteX22" fmla="*/ 377003 w 2021361"/>
                <a:gd name="connsiteY22" fmla="*/ 867169 h 2327682"/>
                <a:gd name="connsiteX23" fmla="*/ 274412 w 2021361"/>
                <a:gd name="connsiteY23" fmla="*/ 791341 h 2327682"/>
                <a:gd name="connsiteX24" fmla="*/ 229807 w 2021361"/>
                <a:gd name="connsiteY24" fmla="*/ 679829 h 2327682"/>
                <a:gd name="connsiteX25" fmla="*/ 189662 w 2021361"/>
                <a:gd name="connsiteY25" fmla="*/ 626303 h 2327682"/>
                <a:gd name="connsiteX26" fmla="*/ 104750 w 2021361"/>
                <a:gd name="connsiteY26" fmla="*/ 364887 h 2327682"/>
                <a:gd name="connsiteX27" fmla="*/ 0 w 2021361"/>
                <a:gd name="connsiteY27" fmla="*/ 0 h 2327682"/>
                <a:gd name="connsiteX0" fmla="*/ 2021361 w 2021361"/>
                <a:gd name="connsiteY0" fmla="*/ 2327682 h 2327682"/>
                <a:gd name="connsiteX1" fmla="*/ 1929252 w 2021361"/>
                <a:gd name="connsiteY1" fmla="*/ 2232078 h 2327682"/>
                <a:gd name="connsiteX2" fmla="*/ 1915871 w 2021361"/>
                <a:gd name="connsiteY2" fmla="*/ 2183013 h 2327682"/>
                <a:gd name="connsiteX3" fmla="*/ 1880187 w 2021361"/>
                <a:gd name="connsiteY3" fmla="*/ 2107185 h 2327682"/>
                <a:gd name="connsiteX4" fmla="*/ 1813280 w 2021361"/>
                <a:gd name="connsiteY4" fmla="*/ 2098264 h 2327682"/>
                <a:gd name="connsiteX5" fmla="*/ 1670544 w 2021361"/>
                <a:gd name="connsiteY5" fmla="*/ 2049198 h 2327682"/>
                <a:gd name="connsiteX6" fmla="*/ 1599176 w 2021361"/>
                <a:gd name="connsiteY6" fmla="*/ 1919844 h 2327682"/>
                <a:gd name="connsiteX7" fmla="*/ 1550111 w 2021361"/>
                <a:gd name="connsiteY7" fmla="*/ 1817253 h 2327682"/>
                <a:gd name="connsiteX8" fmla="*/ 1527809 w 2021361"/>
                <a:gd name="connsiteY8" fmla="*/ 1750346 h 2327682"/>
                <a:gd name="connsiteX9" fmla="*/ 1443059 w 2021361"/>
                <a:gd name="connsiteY9" fmla="*/ 1674517 h 2327682"/>
                <a:gd name="connsiteX10" fmla="*/ 1407375 w 2021361"/>
                <a:gd name="connsiteY10" fmla="*/ 1603150 h 2327682"/>
                <a:gd name="connsiteX11" fmla="*/ 1309245 w 2021361"/>
                <a:gd name="connsiteY11" fmla="*/ 1567466 h 2327682"/>
                <a:gd name="connsiteX12" fmla="*/ 1237877 w 2021361"/>
                <a:gd name="connsiteY12" fmla="*/ 1518400 h 2327682"/>
                <a:gd name="connsiteX13" fmla="*/ 1184351 w 2021361"/>
                <a:gd name="connsiteY13" fmla="*/ 1420270 h 2327682"/>
                <a:gd name="connsiteX14" fmla="*/ 1117444 w 2021361"/>
                <a:gd name="connsiteY14" fmla="*/ 1429191 h 2327682"/>
                <a:gd name="connsiteX15" fmla="*/ 1041615 w 2021361"/>
                <a:gd name="connsiteY15" fmla="*/ 1411349 h 2327682"/>
                <a:gd name="connsiteX16" fmla="*/ 934564 w 2021361"/>
                <a:gd name="connsiteY16" fmla="*/ 1429191 h 2327682"/>
                <a:gd name="connsiteX17" fmla="*/ 840893 w 2021361"/>
                <a:gd name="connsiteY17" fmla="*/ 1375665 h 2327682"/>
                <a:gd name="connsiteX18" fmla="*/ 760605 w 2021361"/>
                <a:gd name="connsiteY18" fmla="*/ 1339981 h 2327682"/>
                <a:gd name="connsiteX19" fmla="*/ 671395 w 2021361"/>
                <a:gd name="connsiteY19" fmla="*/ 1232929 h 2327682"/>
                <a:gd name="connsiteX20" fmla="*/ 542041 w 2021361"/>
                <a:gd name="connsiteY20" fmla="*/ 1130338 h 2327682"/>
                <a:gd name="connsiteX21" fmla="*/ 426068 w 2021361"/>
                <a:gd name="connsiteY21" fmla="*/ 965300 h 2327682"/>
                <a:gd name="connsiteX22" fmla="*/ 377003 w 2021361"/>
                <a:gd name="connsiteY22" fmla="*/ 867169 h 2327682"/>
                <a:gd name="connsiteX23" fmla="*/ 274412 w 2021361"/>
                <a:gd name="connsiteY23" fmla="*/ 791341 h 2327682"/>
                <a:gd name="connsiteX24" fmla="*/ 229807 w 2021361"/>
                <a:gd name="connsiteY24" fmla="*/ 679829 h 2327682"/>
                <a:gd name="connsiteX25" fmla="*/ 189662 w 2021361"/>
                <a:gd name="connsiteY25" fmla="*/ 626303 h 2327682"/>
                <a:gd name="connsiteX26" fmla="*/ 71885 w 2021361"/>
                <a:gd name="connsiteY26" fmla="*/ 397751 h 2327682"/>
                <a:gd name="connsiteX27" fmla="*/ 0 w 2021361"/>
                <a:gd name="connsiteY27" fmla="*/ 0 h 2327682"/>
                <a:gd name="connsiteX0" fmla="*/ 2021361 w 2021361"/>
                <a:gd name="connsiteY0" fmla="*/ 2327682 h 2327682"/>
                <a:gd name="connsiteX1" fmla="*/ 1929252 w 2021361"/>
                <a:gd name="connsiteY1" fmla="*/ 2232078 h 2327682"/>
                <a:gd name="connsiteX2" fmla="*/ 1915871 w 2021361"/>
                <a:gd name="connsiteY2" fmla="*/ 2183013 h 2327682"/>
                <a:gd name="connsiteX3" fmla="*/ 1880187 w 2021361"/>
                <a:gd name="connsiteY3" fmla="*/ 2107185 h 2327682"/>
                <a:gd name="connsiteX4" fmla="*/ 1813280 w 2021361"/>
                <a:gd name="connsiteY4" fmla="*/ 2098264 h 2327682"/>
                <a:gd name="connsiteX5" fmla="*/ 1670544 w 2021361"/>
                <a:gd name="connsiteY5" fmla="*/ 2049198 h 2327682"/>
                <a:gd name="connsiteX6" fmla="*/ 1599176 w 2021361"/>
                <a:gd name="connsiteY6" fmla="*/ 1919844 h 2327682"/>
                <a:gd name="connsiteX7" fmla="*/ 1550111 w 2021361"/>
                <a:gd name="connsiteY7" fmla="*/ 1817253 h 2327682"/>
                <a:gd name="connsiteX8" fmla="*/ 1527809 w 2021361"/>
                <a:gd name="connsiteY8" fmla="*/ 1750346 h 2327682"/>
                <a:gd name="connsiteX9" fmla="*/ 1443059 w 2021361"/>
                <a:gd name="connsiteY9" fmla="*/ 1674517 h 2327682"/>
                <a:gd name="connsiteX10" fmla="*/ 1407375 w 2021361"/>
                <a:gd name="connsiteY10" fmla="*/ 1603150 h 2327682"/>
                <a:gd name="connsiteX11" fmla="*/ 1309245 w 2021361"/>
                <a:gd name="connsiteY11" fmla="*/ 1567466 h 2327682"/>
                <a:gd name="connsiteX12" fmla="*/ 1237877 w 2021361"/>
                <a:gd name="connsiteY12" fmla="*/ 1518400 h 2327682"/>
                <a:gd name="connsiteX13" fmla="*/ 1184351 w 2021361"/>
                <a:gd name="connsiteY13" fmla="*/ 1420270 h 2327682"/>
                <a:gd name="connsiteX14" fmla="*/ 1117444 w 2021361"/>
                <a:gd name="connsiteY14" fmla="*/ 1429191 h 2327682"/>
                <a:gd name="connsiteX15" fmla="*/ 1041615 w 2021361"/>
                <a:gd name="connsiteY15" fmla="*/ 1411349 h 2327682"/>
                <a:gd name="connsiteX16" fmla="*/ 934564 w 2021361"/>
                <a:gd name="connsiteY16" fmla="*/ 1429191 h 2327682"/>
                <a:gd name="connsiteX17" fmla="*/ 840893 w 2021361"/>
                <a:gd name="connsiteY17" fmla="*/ 1375665 h 2327682"/>
                <a:gd name="connsiteX18" fmla="*/ 760605 w 2021361"/>
                <a:gd name="connsiteY18" fmla="*/ 1339981 h 2327682"/>
                <a:gd name="connsiteX19" fmla="*/ 671395 w 2021361"/>
                <a:gd name="connsiteY19" fmla="*/ 1232929 h 2327682"/>
                <a:gd name="connsiteX20" fmla="*/ 542041 w 2021361"/>
                <a:gd name="connsiteY20" fmla="*/ 1130338 h 2327682"/>
                <a:gd name="connsiteX21" fmla="*/ 426068 w 2021361"/>
                <a:gd name="connsiteY21" fmla="*/ 965300 h 2327682"/>
                <a:gd name="connsiteX22" fmla="*/ 377003 w 2021361"/>
                <a:gd name="connsiteY22" fmla="*/ 867169 h 2327682"/>
                <a:gd name="connsiteX23" fmla="*/ 274412 w 2021361"/>
                <a:gd name="connsiteY23" fmla="*/ 791341 h 2327682"/>
                <a:gd name="connsiteX24" fmla="*/ 229807 w 2021361"/>
                <a:gd name="connsiteY24" fmla="*/ 679829 h 2327682"/>
                <a:gd name="connsiteX25" fmla="*/ 189662 w 2021361"/>
                <a:gd name="connsiteY25" fmla="*/ 626303 h 2327682"/>
                <a:gd name="connsiteX26" fmla="*/ 71885 w 2021361"/>
                <a:gd name="connsiteY26" fmla="*/ 397751 h 2327682"/>
                <a:gd name="connsiteX27" fmla="*/ 0 w 2021361"/>
                <a:gd name="connsiteY27" fmla="*/ 0 h 2327682"/>
                <a:gd name="connsiteX0" fmla="*/ 2070657 w 2070657"/>
                <a:gd name="connsiteY0" fmla="*/ 2311250 h 2311250"/>
                <a:gd name="connsiteX1" fmla="*/ 1978548 w 2070657"/>
                <a:gd name="connsiteY1" fmla="*/ 2215646 h 2311250"/>
                <a:gd name="connsiteX2" fmla="*/ 1965167 w 2070657"/>
                <a:gd name="connsiteY2" fmla="*/ 2166581 h 2311250"/>
                <a:gd name="connsiteX3" fmla="*/ 1929483 w 2070657"/>
                <a:gd name="connsiteY3" fmla="*/ 2090753 h 2311250"/>
                <a:gd name="connsiteX4" fmla="*/ 1862576 w 2070657"/>
                <a:gd name="connsiteY4" fmla="*/ 2081832 h 2311250"/>
                <a:gd name="connsiteX5" fmla="*/ 1719840 w 2070657"/>
                <a:gd name="connsiteY5" fmla="*/ 2032766 h 2311250"/>
                <a:gd name="connsiteX6" fmla="*/ 1648472 w 2070657"/>
                <a:gd name="connsiteY6" fmla="*/ 1903412 h 2311250"/>
                <a:gd name="connsiteX7" fmla="*/ 1599407 w 2070657"/>
                <a:gd name="connsiteY7" fmla="*/ 1800821 h 2311250"/>
                <a:gd name="connsiteX8" fmla="*/ 1577105 w 2070657"/>
                <a:gd name="connsiteY8" fmla="*/ 1733914 h 2311250"/>
                <a:gd name="connsiteX9" fmla="*/ 1492355 w 2070657"/>
                <a:gd name="connsiteY9" fmla="*/ 1658085 h 2311250"/>
                <a:gd name="connsiteX10" fmla="*/ 1456671 w 2070657"/>
                <a:gd name="connsiteY10" fmla="*/ 1586718 h 2311250"/>
                <a:gd name="connsiteX11" fmla="*/ 1358541 w 2070657"/>
                <a:gd name="connsiteY11" fmla="*/ 1551034 h 2311250"/>
                <a:gd name="connsiteX12" fmla="*/ 1287173 w 2070657"/>
                <a:gd name="connsiteY12" fmla="*/ 1501968 h 2311250"/>
                <a:gd name="connsiteX13" fmla="*/ 1233647 w 2070657"/>
                <a:gd name="connsiteY13" fmla="*/ 1403838 h 2311250"/>
                <a:gd name="connsiteX14" fmla="*/ 1166740 w 2070657"/>
                <a:gd name="connsiteY14" fmla="*/ 1412759 h 2311250"/>
                <a:gd name="connsiteX15" fmla="*/ 1090911 w 2070657"/>
                <a:gd name="connsiteY15" fmla="*/ 1394917 h 2311250"/>
                <a:gd name="connsiteX16" fmla="*/ 983860 w 2070657"/>
                <a:gd name="connsiteY16" fmla="*/ 1412759 h 2311250"/>
                <a:gd name="connsiteX17" fmla="*/ 890189 w 2070657"/>
                <a:gd name="connsiteY17" fmla="*/ 1359233 h 2311250"/>
                <a:gd name="connsiteX18" fmla="*/ 809901 w 2070657"/>
                <a:gd name="connsiteY18" fmla="*/ 1323549 h 2311250"/>
                <a:gd name="connsiteX19" fmla="*/ 720691 w 2070657"/>
                <a:gd name="connsiteY19" fmla="*/ 1216497 h 2311250"/>
                <a:gd name="connsiteX20" fmla="*/ 591337 w 2070657"/>
                <a:gd name="connsiteY20" fmla="*/ 1113906 h 2311250"/>
                <a:gd name="connsiteX21" fmla="*/ 475364 w 2070657"/>
                <a:gd name="connsiteY21" fmla="*/ 948868 h 2311250"/>
                <a:gd name="connsiteX22" fmla="*/ 426299 w 2070657"/>
                <a:gd name="connsiteY22" fmla="*/ 850737 h 2311250"/>
                <a:gd name="connsiteX23" fmla="*/ 323708 w 2070657"/>
                <a:gd name="connsiteY23" fmla="*/ 774909 h 2311250"/>
                <a:gd name="connsiteX24" fmla="*/ 279103 w 2070657"/>
                <a:gd name="connsiteY24" fmla="*/ 663397 h 2311250"/>
                <a:gd name="connsiteX25" fmla="*/ 238958 w 2070657"/>
                <a:gd name="connsiteY25" fmla="*/ 609871 h 2311250"/>
                <a:gd name="connsiteX26" fmla="*/ 121181 w 2070657"/>
                <a:gd name="connsiteY26" fmla="*/ 381319 h 2311250"/>
                <a:gd name="connsiteX27" fmla="*/ 0 w 2070657"/>
                <a:gd name="connsiteY27" fmla="*/ 0 h 2311250"/>
                <a:gd name="connsiteX0" fmla="*/ 2054225 w 2054225"/>
                <a:gd name="connsiteY0" fmla="*/ 2311250 h 2311250"/>
                <a:gd name="connsiteX1" fmla="*/ 1962116 w 2054225"/>
                <a:gd name="connsiteY1" fmla="*/ 2215646 h 2311250"/>
                <a:gd name="connsiteX2" fmla="*/ 1948735 w 2054225"/>
                <a:gd name="connsiteY2" fmla="*/ 2166581 h 2311250"/>
                <a:gd name="connsiteX3" fmla="*/ 1913051 w 2054225"/>
                <a:gd name="connsiteY3" fmla="*/ 2090753 h 2311250"/>
                <a:gd name="connsiteX4" fmla="*/ 1846144 w 2054225"/>
                <a:gd name="connsiteY4" fmla="*/ 2081832 h 2311250"/>
                <a:gd name="connsiteX5" fmla="*/ 1703408 w 2054225"/>
                <a:gd name="connsiteY5" fmla="*/ 2032766 h 2311250"/>
                <a:gd name="connsiteX6" fmla="*/ 1632040 w 2054225"/>
                <a:gd name="connsiteY6" fmla="*/ 1903412 h 2311250"/>
                <a:gd name="connsiteX7" fmla="*/ 1582975 w 2054225"/>
                <a:gd name="connsiteY7" fmla="*/ 1800821 h 2311250"/>
                <a:gd name="connsiteX8" fmla="*/ 1560673 w 2054225"/>
                <a:gd name="connsiteY8" fmla="*/ 1733914 h 2311250"/>
                <a:gd name="connsiteX9" fmla="*/ 1475923 w 2054225"/>
                <a:gd name="connsiteY9" fmla="*/ 1658085 h 2311250"/>
                <a:gd name="connsiteX10" fmla="*/ 1440239 w 2054225"/>
                <a:gd name="connsiteY10" fmla="*/ 1586718 h 2311250"/>
                <a:gd name="connsiteX11" fmla="*/ 1342109 w 2054225"/>
                <a:gd name="connsiteY11" fmla="*/ 1551034 h 2311250"/>
                <a:gd name="connsiteX12" fmla="*/ 1270741 w 2054225"/>
                <a:gd name="connsiteY12" fmla="*/ 1501968 h 2311250"/>
                <a:gd name="connsiteX13" fmla="*/ 1217215 w 2054225"/>
                <a:gd name="connsiteY13" fmla="*/ 1403838 h 2311250"/>
                <a:gd name="connsiteX14" fmla="*/ 1150308 w 2054225"/>
                <a:gd name="connsiteY14" fmla="*/ 1412759 h 2311250"/>
                <a:gd name="connsiteX15" fmla="*/ 1074479 w 2054225"/>
                <a:gd name="connsiteY15" fmla="*/ 1394917 h 2311250"/>
                <a:gd name="connsiteX16" fmla="*/ 967428 w 2054225"/>
                <a:gd name="connsiteY16" fmla="*/ 1412759 h 2311250"/>
                <a:gd name="connsiteX17" fmla="*/ 873757 w 2054225"/>
                <a:gd name="connsiteY17" fmla="*/ 1359233 h 2311250"/>
                <a:gd name="connsiteX18" fmla="*/ 793469 w 2054225"/>
                <a:gd name="connsiteY18" fmla="*/ 1323549 h 2311250"/>
                <a:gd name="connsiteX19" fmla="*/ 704259 w 2054225"/>
                <a:gd name="connsiteY19" fmla="*/ 1216497 h 2311250"/>
                <a:gd name="connsiteX20" fmla="*/ 574905 w 2054225"/>
                <a:gd name="connsiteY20" fmla="*/ 1113906 h 2311250"/>
                <a:gd name="connsiteX21" fmla="*/ 458932 w 2054225"/>
                <a:gd name="connsiteY21" fmla="*/ 948868 h 2311250"/>
                <a:gd name="connsiteX22" fmla="*/ 409867 w 2054225"/>
                <a:gd name="connsiteY22" fmla="*/ 850737 h 2311250"/>
                <a:gd name="connsiteX23" fmla="*/ 307276 w 2054225"/>
                <a:gd name="connsiteY23" fmla="*/ 774909 h 2311250"/>
                <a:gd name="connsiteX24" fmla="*/ 262671 w 2054225"/>
                <a:gd name="connsiteY24" fmla="*/ 663397 h 2311250"/>
                <a:gd name="connsiteX25" fmla="*/ 222526 w 2054225"/>
                <a:gd name="connsiteY25" fmla="*/ 609871 h 2311250"/>
                <a:gd name="connsiteX26" fmla="*/ 104749 w 2054225"/>
                <a:gd name="connsiteY26" fmla="*/ 381319 h 2311250"/>
                <a:gd name="connsiteX27" fmla="*/ 0 w 2054225"/>
                <a:gd name="connsiteY27" fmla="*/ 0 h 2311250"/>
                <a:gd name="connsiteX0" fmla="*/ 2054225 w 2054225"/>
                <a:gd name="connsiteY0" fmla="*/ 2311250 h 2311250"/>
                <a:gd name="connsiteX1" fmla="*/ 1962116 w 2054225"/>
                <a:gd name="connsiteY1" fmla="*/ 2215646 h 2311250"/>
                <a:gd name="connsiteX2" fmla="*/ 1948735 w 2054225"/>
                <a:gd name="connsiteY2" fmla="*/ 2166581 h 2311250"/>
                <a:gd name="connsiteX3" fmla="*/ 1913051 w 2054225"/>
                <a:gd name="connsiteY3" fmla="*/ 2090753 h 2311250"/>
                <a:gd name="connsiteX4" fmla="*/ 1846144 w 2054225"/>
                <a:gd name="connsiteY4" fmla="*/ 2081832 h 2311250"/>
                <a:gd name="connsiteX5" fmla="*/ 1703408 w 2054225"/>
                <a:gd name="connsiteY5" fmla="*/ 2032766 h 2311250"/>
                <a:gd name="connsiteX6" fmla="*/ 1632040 w 2054225"/>
                <a:gd name="connsiteY6" fmla="*/ 1903412 h 2311250"/>
                <a:gd name="connsiteX7" fmla="*/ 1582975 w 2054225"/>
                <a:gd name="connsiteY7" fmla="*/ 1800821 h 2311250"/>
                <a:gd name="connsiteX8" fmla="*/ 1560673 w 2054225"/>
                <a:gd name="connsiteY8" fmla="*/ 1733914 h 2311250"/>
                <a:gd name="connsiteX9" fmla="*/ 1475923 w 2054225"/>
                <a:gd name="connsiteY9" fmla="*/ 1658085 h 2311250"/>
                <a:gd name="connsiteX10" fmla="*/ 1440239 w 2054225"/>
                <a:gd name="connsiteY10" fmla="*/ 1586718 h 2311250"/>
                <a:gd name="connsiteX11" fmla="*/ 1342109 w 2054225"/>
                <a:gd name="connsiteY11" fmla="*/ 1551034 h 2311250"/>
                <a:gd name="connsiteX12" fmla="*/ 1270741 w 2054225"/>
                <a:gd name="connsiteY12" fmla="*/ 1501968 h 2311250"/>
                <a:gd name="connsiteX13" fmla="*/ 1217215 w 2054225"/>
                <a:gd name="connsiteY13" fmla="*/ 1403838 h 2311250"/>
                <a:gd name="connsiteX14" fmla="*/ 1150308 w 2054225"/>
                <a:gd name="connsiteY14" fmla="*/ 1412759 h 2311250"/>
                <a:gd name="connsiteX15" fmla="*/ 1074479 w 2054225"/>
                <a:gd name="connsiteY15" fmla="*/ 1394917 h 2311250"/>
                <a:gd name="connsiteX16" fmla="*/ 967428 w 2054225"/>
                <a:gd name="connsiteY16" fmla="*/ 1412759 h 2311250"/>
                <a:gd name="connsiteX17" fmla="*/ 873757 w 2054225"/>
                <a:gd name="connsiteY17" fmla="*/ 1359233 h 2311250"/>
                <a:gd name="connsiteX18" fmla="*/ 793469 w 2054225"/>
                <a:gd name="connsiteY18" fmla="*/ 1323549 h 2311250"/>
                <a:gd name="connsiteX19" fmla="*/ 704259 w 2054225"/>
                <a:gd name="connsiteY19" fmla="*/ 1216497 h 2311250"/>
                <a:gd name="connsiteX20" fmla="*/ 574905 w 2054225"/>
                <a:gd name="connsiteY20" fmla="*/ 1113906 h 2311250"/>
                <a:gd name="connsiteX21" fmla="*/ 458932 w 2054225"/>
                <a:gd name="connsiteY21" fmla="*/ 948868 h 2311250"/>
                <a:gd name="connsiteX22" fmla="*/ 409867 w 2054225"/>
                <a:gd name="connsiteY22" fmla="*/ 850737 h 2311250"/>
                <a:gd name="connsiteX23" fmla="*/ 307276 w 2054225"/>
                <a:gd name="connsiteY23" fmla="*/ 774909 h 2311250"/>
                <a:gd name="connsiteX24" fmla="*/ 262671 w 2054225"/>
                <a:gd name="connsiteY24" fmla="*/ 663397 h 2311250"/>
                <a:gd name="connsiteX25" fmla="*/ 222526 w 2054225"/>
                <a:gd name="connsiteY25" fmla="*/ 609871 h 2311250"/>
                <a:gd name="connsiteX26" fmla="*/ 124760 w 2054225"/>
                <a:gd name="connsiteY26" fmla="*/ 451356 h 2311250"/>
                <a:gd name="connsiteX27" fmla="*/ 0 w 2054225"/>
                <a:gd name="connsiteY27" fmla="*/ 0 h 2311250"/>
                <a:gd name="connsiteX0" fmla="*/ 2054225 w 2054225"/>
                <a:gd name="connsiteY0" fmla="*/ 2311250 h 2311250"/>
                <a:gd name="connsiteX1" fmla="*/ 1962116 w 2054225"/>
                <a:gd name="connsiteY1" fmla="*/ 2215646 h 2311250"/>
                <a:gd name="connsiteX2" fmla="*/ 1948735 w 2054225"/>
                <a:gd name="connsiteY2" fmla="*/ 2166581 h 2311250"/>
                <a:gd name="connsiteX3" fmla="*/ 1913051 w 2054225"/>
                <a:gd name="connsiteY3" fmla="*/ 2090753 h 2311250"/>
                <a:gd name="connsiteX4" fmla="*/ 1846144 w 2054225"/>
                <a:gd name="connsiteY4" fmla="*/ 2081832 h 2311250"/>
                <a:gd name="connsiteX5" fmla="*/ 1703408 w 2054225"/>
                <a:gd name="connsiteY5" fmla="*/ 2032766 h 2311250"/>
                <a:gd name="connsiteX6" fmla="*/ 1632040 w 2054225"/>
                <a:gd name="connsiteY6" fmla="*/ 1903412 h 2311250"/>
                <a:gd name="connsiteX7" fmla="*/ 1582975 w 2054225"/>
                <a:gd name="connsiteY7" fmla="*/ 1800821 h 2311250"/>
                <a:gd name="connsiteX8" fmla="*/ 1560673 w 2054225"/>
                <a:gd name="connsiteY8" fmla="*/ 1733914 h 2311250"/>
                <a:gd name="connsiteX9" fmla="*/ 1475923 w 2054225"/>
                <a:gd name="connsiteY9" fmla="*/ 1658085 h 2311250"/>
                <a:gd name="connsiteX10" fmla="*/ 1440239 w 2054225"/>
                <a:gd name="connsiteY10" fmla="*/ 1586718 h 2311250"/>
                <a:gd name="connsiteX11" fmla="*/ 1342109 w 2054225"/>
                <a:gd name="connsiteY11" fmla="*/ 1551034 h 2311250"/>
                <a:gd name="connsiteX12" fmla="*/ 1270741 w 2054225"/>
                <a:gd name="connsiteY12" fmla="*/ 1501968 h 2311250"/>
                <a:gd name="connsiteX13" fmla="*/ 1217215 w 2054225"/>
                <a:gd name="connsiteY13" fmla="*/ 1403838 h 2311250"/>
                <a:gd name="connsiteX14" fmla="*/ 1150308 w 2054225"/>
                <a:gd name="connsiteY14" fmla="*/ 1412759 h 2311250"/>
                <a:gd name="connsiteX15" fmla="*/ 1074479 w 2054225"/>
                <a:gd name="connsiteY15" fmla="*/ 1394917 h 2311250"/>
                <a:gd name="connsiteX16" fmla="*/ 967428 w 2054225"/>
                <a:gd name="connsiteY16" fmla="*/ 1412759 h 2311250"/>
                <a:gd name="connsiteX17" fmla="*/ 873757 w 2054225"/>
                <a:gd name="connsiteY17" fmla="*/ 1359233 h 2311250"/>
                <a:gd name="connsiteX18" fmla="*/ 793469 w 2054225"/>
                <a:gd name="connsiteY18" fmla="*/ 1323549 h 2311250"/>
                <a:gd name="connsiteX19" fmla="*/ 704259 w 2054225"/>
                <a:gd name="connsiteY19" fmla="*/ 1216497 h 2311250"/>
                <a:gd name="connsiteX20" fmla="*/ 574905 w 2054225"/>
                <a:gd name="connsiteY20" fmla="*/ 1113906 h 2311250"/>
                <a:gd name="connsiteX21" fmla="*/ 458932 w 2054225"/>
                <a:gd name="connsiteY21" fmla="*/ 948868 h 2311250"/>
                <a:gd name="connsiteX22" fmla="*/ 409867 w 2054225"/>
                <a:gd name="connsiteY22" fmla="*/ 850737 h 2311250"/>
                <a:gd name="connsiteX23" fmla="*/ 307276 w 2054225"/>
                <a:gd name="connsiteY23" fmla="*/ 774909 h 2311250"/>
                <a:gd name="connsiteX24" fmla="*/ 262671 w 2054225"/>
                <a:gd name="connsiteY24" fmla="*/ 663397 h 2311250"/>
                <a:gd name="connsiteX25" fmla="*/ 222526 w 2054225"/>
                <a:gd name="connsiteY25" fmla="*/ 609871 h 2311250"/>
                <a:gd name="connsiteX26" fmla="*/ 144770 w 2054225"/>
                <a:gd name="connsiteY26" fmla="*/ 481372 h 2311250"/>
                <a:gd name="connsiteX27" fmla="*/ 0 w 2054225"/>
                <a:gd name="connsiteY27" fmla="*/ 0 h 2311250"/>
                <a:gd name="connsiteX0" fmla="*/ 1909455 w 1909455"/>
                <a:gd name="connsiteY0" fmla="*/ 1829878 h 1829878"/>
                <a:gd name="connsiteX1" fmla="*/ 1817346 w 1909455"/>
                <a:gd name="connsiteY1" fmla="*/ 1734274 h 1829878"/>
                <a:gd name="connsiteX2" fmla="*/ 1803965 w 1909455"/>
                <a:gd name="connsiteY2" fmla="*/ 1685209 h 1829878"/>
                <a:gd name="connsiteX3" fmla="*/ 1768281 w 1909455"/>
                <a:gd name="connsiteY3" fmla="*/ 1609381 h 1829878"/>
                <a:gd name="connsiteX4" fmla="*/ 1701374 w 1909455"/>
                <a:gd name="connsiteY4" fmla="*/ 1600460 h 1829878"/>
                <a:gd name="connsiteX5" fmla="*/ 1558638 w 1909455"/>
                <a:gd name="connsiteY5" fmla="*/ 1551394 h 1829878"/>
                <a:gd name="connsiteX6" fmla="*/ 1487270 w 1909455"/>
                <a:gd name="connsiteY6" fmla="*/ 1422040 h 1829878"/>
                <a:gd name="connsiteX7" fmla="*/ 1438205 w 1909455"/>
                <a:gd name="connsiteY7" fmla="*/ 1319449 h 1829878"/>
                <a:gd name="connsiteX8" fmla="*/ 1415903 w 1909455"/>
                <a:gd name="connsiteY8" fmla="*/ 1252542 h 1829878"/>
                <a:gd name="connsiteX9" fmla="*/ 1331153 w 1909455"/>
                <a:gd name="connsiteY9" fmla="*/ 1176713 h 1829878"/>
                <a:gd name="connsiteX10" fmla="*/ 1295469 w 1909455"/>
                <a:gd name="connsiteY10" fmla="*/ 1105346 h 1829878"/>
                <a:gd name="connsiteX11" fmla="*/ 1197339 w 1909455"/>
                <a:gd name="connsiteY11" fmla="*/ 1069662 h 1829878"/>
                <a:gd name="connsiteX12" fmla="*/ 1125971 w 1909455"/>
                <a:gd name="connsiteY12" fmla="*/ 1020596 h 1829878"/>
                <a:gd name="connsiteX13" fmla="*/ 1072445 w 1909455"/>
                <a:gd name="connsiteY13" fmla="*/ 922466 h 1829878"/>
                <a:gd name="connsiteX14" fmla="*/ 1005538 w 1909455"/>
                <a:gd name="connsiteY14" fmla="*/ 931387 h 1829878"/>
                <a:gd name="connsiteX15" fmla="*/ 929709 w 1909455"/>
                <a:gd name="connsiteY15" fmla="*/ 913545 h 1829878"/>
                <a:gd name="connsiteX16" fmla="*/ 822658 w 1909455"/>
                <a:gd name="connsiteY16" fmla="*/ 931387 h 1829878"/>
                <a:gd name="connsiteX17" fmla="*/ 728987 w 1909455"/>
                <a:gd name="connsiteY17" fmla="*/ 877861 h 1829878"/>
                <a:gd name="connsiteX18" fmla="*/ 648699 w 1909455"/>
                <a:gd name="connsiteY18" fmla="*/ 842177 h 1829878"/>
                <a:gd name="connsiteX19" fmla="*/ 559489 w 1909455"/>
                <a:gd name="connsiteY19" fmla="*/ 735125 h 1829878"/>
                <a:gd name="connsiteX20" fmla="*/ 430135 w 1909455"/>
                <a:gd name="connsiteY20" fmla="*/ 632534 h 1829878"/>
                <a:gd name="connsiteX21" fmla="*/ 314162 w 1909455"/>
                <a:gd name="connsiteY21" fmla="*/ 467496 h 1829878"/>
                <a:gd name="connsiteX22" fmla="*/ 265097 w 1909455"/>
                <a:gd name="connsiteY22" fmla="*/ 369365 h 1829878"/>
                <a:gd name="connsiteX23" fmla="*/ 162506 w 1909455"/>
                <a:gd name="connsiteY23" fmla="*/ 293537 h 1829878"/>
                <a:gd name="connsiteX24" fmla="*/ 117901 w 1909455"/>
                <a:gd name="connsiteY24" fmla="*/ 182025 h 1829878"/>
                <a:gd name="connsiteX25" fmla="*/ 77756 w 1909455"/>
                <a:gd name="connsiteY25" fmla="*/ 128499 h 1829878"/>
                <a:gd name="connsiteX26" fmla="*/ 0 w 1909455"/>
                <a:gd name="connsiteY26" fmla="*/ 0 h 1829878"/>
                <a:gd name="connsiteX0" fmla="*/ 1969486 w 1969486"/>
                <a:gd name="connsiteY0" fmla="*/ 2009973 h 2009973"/>
                <a:gd name="connsiteX1" fmla="*/ 1877377 w 1969486"/>
                <a:gd name="connsiteY1" fmla="*/ 1914369 h 2009973"/>
                <a:gd name="connsiteX2" fmla="*/ 1863996 w 1969486"/>
                <a:gd name="connsiteY2" fmla="*/ 1865304 h 2009973"/>
                <a:gd name="connsiteX3" fmla="*/ 1828312 w 1969486"/>
                <a:gd name="connsiteY3" fmla="*/ 1789476 h 2009973"/>
                <a:gd name="connsiteX4" fmla="*/ 1761405 w 1969486"/>
                <a:gd name="connsiteY4" fmla="*/ 1780555 h 2009973"/>
                <a:gd name="connsiteX5" fmla="*/ 1618669 w 1969486"/>
                <a:gd name="connsiteY5" fmla="*/ 1731489 h 2009973"/>
                <a:gd name="connsiteX6" fmla="*/ 1547301 w 1969486"/>
                <a:gd name="connsiteY6" fmla="*/ 1602135 h 2009973"/>
                <a:gd name="connsiteX7" fmla="*/ 1498236 w 1969486"/>
                <a:gd name="connsiteY7" fmla="*/ 1499544 h 2009973"/>
                <a:gd name="connsiteX8" fmla="*/ 1475934 w 1969486"/>
                <a:gd name="connsiteY8" fmla="*/ 1432637 h 2009973"/>
                <a:gd name="connsiteX9" fmla="*/ 1391184 w 1969486"/>
                <a:gd name="connsiteY9" fmla="*/ 1356808 h 2009973"/>
                <a:gd name="connsiteX10" fmla="*/ 1355500 w 1969486"/>
                <a:gd name="connsiteY10" fmla="*/ 1285441 h 2009973"/>
                <a:gd name="connsiteX11" fmla="*/ 1257370 w 1969486"/>
                <a:gd name="connsiteY11" fmla="*/ 1249757 h 2009973"/>
                <a:gd name="connsiteX12" fmla="*/ 1186002 w 1969486"/>
                <a:gd name="connsiteY12" fmla="*/ 1200691 h 2009973"/>
                <a:gd name="connsiteX13" fmla="*/ 1132476 w 1969486"/>
                <a:gd name="connsiteY13" fmla="*/ 1102561 h 2009973"/>
                <a:gd name="connsiteX14" fmla="*/ 1065569 w 1969486"/>
                <a:gd name="connsiteY14" fmla="*/ 1111482 h 2009973"/>
                <a:gd name="connsiteX15" fmla="*/ 989740 w 1969486"/>
                <a:gd name="connsiteY15" fmla="*/ 1093640 h 2009973"/>
                <a:gd name="connsiteX16" fmla="*/ 882689 w 1969486"/>
                <a:gd name="connsiteY16" fmla="*/ 1111482 h 2009973"/>
                <a:gd name="connsiteX17" fmla="*/ 789018 w 1969486"/>
                <a:gd name="connsiteY17" fmla="*/ 1057956 h 2009973"/>
                <a:gd name="connsiteX18" fmla="*/ 708730 w 1969486"/>
                <a:gd name="connsiteY18" fmla="*/ 1022272 h 2009973"/>
                <a:gd name="connsiteX19" fmla="*/ 619520 w 1969486"/>
                <a:gd name="connsiteY19" fmla="*/ 915220 h 2009973"/>
                <a:gd name="connsiteX20" fmla="*/ 490166 w 1969486"/>
                <a:gd name="connsiteY20" fmla="*/ 812629 h 2009973"/>
                <a:gd name="connsiteX21" fmla="*/ 374193 w 1969486"/>
                <a:gd name="connsiteY21" fmla="*/ 647591 h 2009973"/>
                <a:gd name="connsiteX22" fmla="*/ 325128 w 1969486"/>
                <a:gd name="connsiteY22" fmla="*/ 549460 h 2009973"/>
                <a:gd name="connsiteX23" fmla="*/ 222537 w 1969486"/>
                <a:gd name="connsiteY23" fmla="*/ 473632 h 2009973"/>
                <a:gd name="connsiteX24" fmla="*/ 177932 w 1969486"/>
                <a:gd name="connsiteY24" fmla="*/ 362120 h 2009973"/>
                <a:gd name="connsiteX25" fmla="*/ 137787 w 1969486"/>
                <a:gd name="connsiteY25" fmla="*/ 308594 h 2009973"/>
                <a:gd name="connsiteX26" fmla="*/ 0 w 1969486"/>
                <a:gd name="connsiteY26" fmla="*/ 0 h 2009973"/>
                <a:gd name="connsiteX0" fmla="*/ 1831699 w 1831699"/>
                <a:gd name="connsiteY0" fmla="*/ 1701379 h 1701379"/>
                <a:gd name="connsiteX1" fmla="*/ 1739590 w 1831699"/>
                <a:gd name="connsiteY1" fmla="*/ 1605775 h 1701379"/>
                <a:gd name="connsiteX2" fmla="*/ 1726209 w 1831699"/>
                <a:gd name="connsiteY2" fmla="*/ 1556710 h 1701379"/>
                <a:gd name="connsiteX3" fmla="*/ 1690525 w 1831699"/>
                <a:gd name="connsiteY3" fmla="*/ 1480882 h 1701379"/>
                <a:gd name="connsiteX4" fmla="*/ 1623618 w 1831699"/>
                <a:gd name="connsiteY4" fmla="*/ 1471961 h 1701379"/>
                <a:gd name="connsiteX5" fmla="*/ 1480882 w 1831699"/>
                <a:gd name="connsiteY5" fmla="*/ 1422895 h 1701379"/>
                <a:gd name="connsiteX6" fmla="*/ 1409514 w 1831699"/>
                <a:gd name="connsiteY6" fmla="*/ 1293541 h 1701379"/>
                <a:gd name="connsiteX7" fmla="*/ 1360449 w 1831699"/>
                <a:gd name="connsiteY7" fmla="*/ 1190950 h 1701379"/>
                <a:gd name="connsiteX8" fmla="*/ 1338147 w 1831699"/>
                <a:gd name="connsiteY8" fmla="*/ 1124043 h 1701379"/>
                <a:gd name="connsiteX9" fmla="*/ 1253397 w 1831699"/>
                <a:gd name="connsiteY9" fmla="*/ 1048214 h 1701379"/>
                <a:gd name="connsiteX10" fmla="*/ 1217713 w 1831699"/>
                <a:gd name="connsiteY10" fmla="*/ 976847 h 1701379"/>
                <a:gd name="connsiteX11" fmla="*/ 1119583 w 1831699"/>
                <a:gd name="connsiteY11" fmla="*/ 941163 h 1701379"/>
                <a:gd name="connsiteX12" fmla="*/ 1048215 w 1831699"/>
                <a:gd name="connsiteY12" fmla="*/ 892097 h 1701379"/>
                <a:gd name="connsiteX13" fmla="*/ 994689 w 1831699"/>
                <a:gd name="connsiteY13" fmla="*/ 793967 h 1701379"/>
                <a:gd name="connsiteX14" fmla="*/ 927782 w 1831699"/>
                <a:gd name="connsiteY14" fmla="*/ 802888 h 1701379"/>
                <a:gd name="connsiteX15" fmla="*/ 851953 w 1831699"/>
                <a:gd name="connsiteY15" fmla="*/ 785046 h 1701379"/>
                <a:gd name="connsiteX16" fmla="*/ 744902 w 1831699"/>
                <a:gd name="connsiteY16" fmla="*/ 802888 h 1701379"/>
                <a:gd name="connsiteX17" fmla="*/ 651231 w 1831699"/>
                <a:gd name="connsiteY17" fmla="*/ 749362 h 1701379"/>
                <a:gd name="connsiteX18" fmla="*/ 570943 w 1831699"/>
                <a:gd name="connsiteY18" fmla="*/ 713678 h 1701379"/>
                <a:gd name="connsiteX19" fmla="*/ 481733 w 1831699"/>
                <a:gd name="connsiteY19" fmla="*/ 606626 h 1701379"/>
                <a:gd name="connsiteX20" fmla="*/ 352379 w 1831699"/>
                <a:gd name="connsiteY20" fmla="*/ 504035 h 1701379"/>
                <a:gd name="connsiteX21" fmla="*/ 236406 w 1831699"/>
                <a:gd name="connsiteY21" fmla="*/ 338997 h 1701379"/>
                <a:gd name="connsiteX22" fmla="*/ 187341 w 1831699"/>
                <a:gd name="connsiteY22" fmla="*/ 240866 h 1701379"/>
                <a:gd name="connsiteX23" fmla="*/ 84750 w 1831699"/>
                <a:gd name="connsiteY23" fmla="*/ 165038 h 1701379"/>
                <a:gd name="connsiteX24" fmla="*/ 40145 w 1831699"/>
                <a:gd name="connsiteY24" fmla="*/ 53526 h 1701379"/>
                <a:gd name="connsiteX25" fmla="*/ 0 w 1831699"/>
                <a:gd name="connsiteY25" fmla="*/ 0 h 1701379"/>
                <a:gd name="connsiteX0" fmla="*/ 1791554 w 1791554"/>
                <a:gd name="connsiteY0" fmla="*/ 1647853 h 1647853"/>
                <a:gd name="connsiteX1" fmla="*/ 1699445 w 1791554"/>
                <a:gd name="connsiteY1" fmla="*/ 1552249 h 1647853"/>
                <a:gd name="connsiteX2" fmla="*/ 1686064 w 1791554"/>
                <a:gd name="connsiteY2" fmla="*/ 1503184 h 1647853"/>
                <a:gd name="connsiteX3" fmla="*/ 1650380 w 1791554"/>
                <a:gd name="connsiteY3" fmla="*/ 1427356 h 1647853"/>
                <a:gd name="connsiteX4" fmla="*/ 1583473 w 1791554"/>
                <a:gd name="connsiteY4" fmla="*/ 1418435 h 1647853"/>
                <a:gd name="connsiteX5" fmla="*/ 1440737 w 1791554"/>
                <a:gd name="connsiteY5" fmla="*/ 1369369 h 1647853"/>
                <a:gd name="connsiteX6" fmla="*/ 1369369 w 1791554"/>
                <a:gd name="connsiteY6" fmla="*/ 1240015 h 1647853"/>
                <a:gd name="connsiteX7" fmla="*/ 1320304 w 1791554"/>
                <a:gd name="connsiteY7" fmla="*/ 1137424 h 1647853"/>
                <a:gd name="connsiteX8" fmla="*/ 1298002 w 1791554"/>
                <a:gd name="connsiteY8" fmla="*/ 1070517 h 1647853"/>
                <a:gd name="connsiteX9" fmla="*/ 1213252 w 1791554"/>
                <a:gd name="connsiteY9" fmla="*/ 994688 h 1647853"/>
                <a:gd name="connsiteX10" fmla="*/ 1177568 w 1791554"/>
                <a:gd name="connsiteY10" fmla="*/ 923321 h 1647853"/>
                <a:gd name="connsiteX11" fmla="*/ 1079438 w 1791554"/>
                <a:gd name="connsiteY11" fmla="*/ 887637 h 1647853"/>
                <a:gd name="connsiteX12" fmla="*/ 1008070 w 1791554"/>
                <a:gd name="connsiteY12" fmla="*/ 838571 h 1647853"/>
                <a:gd name="connsiteX13" fmla="*/ 954544 w 1791554"/>
                <a:gd name="connsiteY13" fmla="*/ 740441 h 1647853"/>
                <a:gd name="connsiteX14" fmla="*/ 887637 w 1791554"/>
                <a:gd name="connsiteY14" fmla="*/ 749362 h 1647853"/>
                <a:gd name="connsiteX15" fmla="*/ 811808 w 1791554"/>
                <a:gd name="connsiteY15" fmla="*/ 731520 h 1647853"/>
                <a:gd name="connsiteX16" fmla="*/ 704757 w 1791554"/>
                <a:gd name="connsiteY16" fmla="*/ 749362 h 1647853"/>
                <a:gd name="connsiteX17" fmla="*/ 611086 w 1791554"/>
                <a:gd name="connsiteY17" fmla="*/ 695836 h 1647853"/>
                <a:gd name="connsiteX18" fmla="*/ 530798 w 1791554"/>
                <a:gd name="connsiteY18" fmla="*/ 660152 h 1647853"/>
                <a:gd name="connsiteX19" fmla="*/ 441588 w 1791554"/>
                <a:gd name="connsiteY19" fmla="*/ 553100 h 1647853"/>
                <a:gd name="connsiteX20" fmla="*/ 312234 w 1791554"/>
                <a:gd name="connsiteY20" fmla="*/ 450509 h 1647853"/>
                <a:gd name="connsiteX21" fmla="*/ 196261 w 1791554"/>
                <a:gd name="connsiteY21" fmla="*/ 285471 h 1647853"/>
                <a:gd name="connsiteX22" fmla="*/ 147196 w 1791554"/>
                <a:gd name="connsiteY22" fmla="*/ 187340 h 1647853"/>
                <a:gd name="connsiteX23" fmla="*/ 44605 w 1791554"/>
                <a:gd name="connsiteY23" fmla="*/ 111512 h 1647853"/>
                <a:gd name="connsiteX24" fmla="*/ 0 w 1791554"/>
                <a:gd name="connsiteY24" fmla="*/ 0 h 1647853"/>
                <a:gd name="connsiteX0" fmla="*/ 1746949 w 1746949"/>
                <a:gd name="connsiteY0" fmla="*/ 1536341 h 1536341"/>
                <a:gd name="connsiteX1" fmla="*/ 1654840 w 1746949"/>
                <a:gd name="connsiteY1" fmla="*/ 1440737 h 1536341"/>
                <a:gd name="connsiteX2" fmla="*/ 1641459 w 1746949"/>
                <a:gd name="connsiteY2" fmla="*/ 1391672 h 1536341"/>
                <a:gd name="connsiteX3" fmla="*/ 1605775 w 1746949"/>
                <a:gd name="connsiteY3" fmla="*/ 1315844 h 1536341"/>
                <a:gd name="connsiteX4" fmla="*/ 1538868 w 1746949"/>
                <a:gd name="connsiteY4" fmla="*/ 1306923 h 1536341"/>
                <a:gd name="connsiteX5" fmla="*/ 1396132 w 1746949"/>
                <a:gd name="connsiteY5" fmla="*/ 1257857 h 1536341"/>
                <a:gd name="connsiteX6" fmla="*/ 1324764 w 1746949"/>
                <a:gd name="connsiteY6" fmla="*/ 1128503 h 1536341"/>
                <a:gd name="connsiteX7" fmla="*/ 1275699 w 1746949"/>
                <a:gd name="connsiteY7" fmla="*/ 1025912 h 1536341"/>
                <a:gd name="connsiteX8" fmla="*/ 1253397 w 1746949"/>
                <a:gd name="connsiteY8" fmla="*/ 959005 h 1536341"/>
                <a:gd name="connsiteX9" fmla="*/ 1168647 w 1746949"/>
                <a:gd name="connsiteY9" fmla="*/ 883176 h 1536341"/>
                <a:gd name="connsiteX10" fmla="*/ 1132963 w 1746949"/>
                <a:gd name="connsiteY10" fmla="*/ 811809 h 1536341"/>
                <a:gd name="connsiteX11" fmla="*/ 1034833 w 1746949"/>
                <a:gd name="connsiteY11" fmla="*/ 776125 h 1536341"/>
                <a:gd name="connsiteX12" fmla="*/ 963465 w 1746949"/>
                <a:gd name="connsiteY12" fmla="*/ 727059 h 1536341"/>
                <a:gd name="connsiteX13" fmla="*/ 909939 w 1746949"/>
                <a:gd name="connsiteY13" fmla="*/ 628929 h 1536341"/>
                <a:gd name="connsiteX14" fmla="*/ 843032 w 1746949"/>
                <a:gd name="connsiteY14" fmla="*/ 637850 h 1536341"/>
                <a:gd name="connsiteX15" fmla="*/ 767203 w 1746949"/>
                <a:gd name="connsiteY15" fmla="*/ 620008 h 1536341"/>
                <a:gd name="connsiteX16" fmla="*/ 660152 w 1746949"/>
                <a:gd name="connsiteY16" fmla="*/ 637850 h 1536341"/>
                <a:gd name="connsiteX17" fmla="*/ 566481 w 1746949"/>
                <a:gd name="connsiteY17" fmla="*/ 584324 h 1536341"/>
                <a:gd name="connsiteX18" fmla="*/ 486193 w 1746949"/>
                <a:gd name="connsiteY18" fmla="*/ 548640 h 1536341"/>
                <a:gd name="connsiteX19" fmla="*/ 396983 w 1746949"/>
                <a:gd name="connsiteY19" fmla="*/ 441588 h 1536341"/>
                <a:gd name="connsiteX20" fmla="*/ 267629 w 1746949"/>
                <a:gd name="connsiteY20" fmla="*/ 338997 h 1536341"/>
                <a:gd name="connsiteX21" fmla="*/ 151656 w 1746949"/>
                <a:gd name="connsiteY21" fmla="*/ 173959 h 1536341"/>
                <a:gd name="connsiteX22" fmla="*/ 102591 w 1746949"/>
                <a:gd name="connsiteY22" fmla="*/ 75828 h 1536341"/>
                <a:gd name="connsiteX23" fmla="*/ 0 w 1746949"/>
                <a:gd name="connsiteY23" fmla="*/ 0 h 1536341"/>
                <a:gd name="connsiteX0" fmla="*/ 1644358 w 1644358"/>
                <a:gd name="connsiteY0" fmla="*/ 1460513 h 1460513"/>
                <a:gd name="connsiteX1" fmla="*/ 1552249 w 1644358"/>
                <a:gd name="connsiteY1" fmla="*/ 1364909 h 1460513"/>
                <a:gd name="connsiteX2" fmla="*/ 1538868 w 1644358"/>
                <a:gd name="connsiteY2" fmla="*/ 1315844 h 1460513"/>
                <a:gd name="connsiteX3" fmla="*/ 1503184 w 1644358"/>
                <a:gd name="connsiteY3" fmla="*/ 1240016 h 1460513"/>
                <a:gd name="connsiteX4" fmla="*/ 1436277 w 1644358"/>
                <a:gd name="connsiteY4" fmla="*/ 1231095 h 1460513"/>
                <a:gd name="connsiteX5" fmla="*/ 1293541 w 1644358"/>
                <a:gd name="connsiteY5" fmla="*/ 1182029 h 1460513"/>
                <a:gd name="connsiteX6" fmla="*/ 1222173 w 1644358"/>
                <a:gd name="connsiteY6" fmla="*/ 1052675 h 1460513"/>
                <a:gd name="connsiteX7" fmla="*/ 1173108 w 1644358"/>
                <a:gd name="connsiteY7" fmla="*/ 950084 h 1460513"/>
                <a:gd name="connsiteX8" fmla="*/ 1150806 w 1644358"/>
                <a:gd name="connsiteY8" fmla="*/ 883177 h 1460513"/>
                <a:gd name="connsiteX9" fmla="*/ 1066056 w 1644358"/>
                <a:gd name="connsiteY9" fmla="*/ 807348 h 1460513"/>
                <a:gd name="connsiteX10" fmla="*/ 1030372 w 1644358"/>
                <a:gd name="connsiteY10" fmla="*/ 735981 h 1460513"/>
                <a:gd name="connsiteX11" fmla="*/ 932242 w 1644358"/>
                <a:gd name="connsiteY11" fmla="*/ 700297 h 1460513"/>
                <a:gd name="connsiteX12" fmla="*/ 860874 w 1644358"/>
                <a:gd name="connsiteY12" fmla="*/ 651231 h 1460513"/>
                <a:gd name="connsiteX13" fmla="*/ 807348 w 1644358"/>
                <a:gd name="connsiteY13" fmla="*/ 553101 h 1460513"/>
                <a:gd name="connsiteX14" fmla="*/ 740441 w 1644358"/>
                <a:gd name="connsiteY14" fmla="*/ 562022 h 1460513"/>
                <a:gd name="connsiteX15" fmla="*/ 664612 w 1644358"/>
                <a:gd name="connsiteY15" fmla="*/ 544180 h 1460513"/>
                <a:gd name="connsiteX16" fmla="*/ 557561 w 1644358"/>
                <a:gd name="connsiteY16" fmla="*/ 562022 h 1460513"/>
                <a:gd name="connsiteX17" fmla="*/ 463890 w 1644358"/>
                <a:gd name="connsiteY17" fmla="*/ 508496 h 1460513"/>
                <a:gd name="connsiteX18" fmla="*/ 383602 w 1644358"/>
                <a:gd name="connsiteY18" fmla="*/ 472812 h 1460513"/>
                <a:gd name="connsiteX19" fmla="*/ 294392 w 1644358"/>
                <a:gd name="connsiteY19" fmla="*/ 365760 h 1460513"/>
                <a:gd name="connsiteX20" fmla="*/ 165038 w 1644358"/>
                <a:gd name="connsiteY20" fmla="*/ 263169 h 1460513"/>
                <a:gd name="connsiteX21" fmla="*/ 49065 w 1644358"/>
                <a:gd name="connsiteY21" fmla="*/ 98131 h 1460513"/>
                <a:gd name="connsiteX22" fmla="*/ 0 w 1644358"/>
                <a:gd name="connsiteY22" fmla="*/ 0 h 1460513"/>
                <a:gd name="connsiteX0" fmla="*/ 1595293 w 1595293"/>
                <a:gd name="connsiteY0" fmla="*/ 1362382 h 1362382"/>
                <a:gd name="connsiteX1" fmla="*/ 1503184 w 1595293"/>
                <a:gd name="connsiteY1" fmla="*/ 1266778 h 1362382"/>
                <a:gd name="connsiteX2" fmla="*/ 1489803 w 1595293"/>
                <a:gd name="connsiteY2" fmla="*/ 1217713 h 1362382"/>
                <a:gd name="connsiteX3" fmla="*/ 1454119 w 1595293"/>
                <a:gd name="connsiteY3" fmla="*/ 1141885 h 1362382"/>
                <a:gd name="connsiteX4" fmla="*/ 1387212 w 1595293"/>
                <a:gd name="connsiteY4" fmla="*/ 1132964 h 1362382"/>
                <a:gd name="connsiteX5" fmla="*/ 1244476 w 1595293"/>
                <a:gd name="connsiteY5" fmla="*/ 1083898 h 1362382"/>
                <a:gd name="connsiteX6" fmla="*/ 1173108 w 1595293"/>
                <a:gd name="connsiteY6" fmla="*/ 954544 h 1362382"/>
                <a:gd name="connsiteX7" fmla="*/ 1124043 w 1595293"/>
                <a:gd name="connsiteY7" fmla="*/ 851953 h 1362382"/>
                <a:gd name="connsiteX8" fmla="*/ 1101741 w 1595293"/>
                <a:gd name="connsiteY8" fmla="*/ 785046 h 1362382"/>
                <a:gd name="connsiteX9" fmla="*/ 1016991 w 1595293"/>
                <a:gd name="connsiteY9" fmla="*/ 709217 h 1362382"/>
                <a:gd name="connsiteX10" fmla="*/ 981307 w 1595293"/>
                <a:gd name="connsiteY10" fmla="*/ 637850 h 1362382"/>
                <a:gd name="connsiteX11" fmla="*/ 883177 w 1595293"/>
                <a:gd name="connsiteY11" fmla="*/ 602166 h 1362382"/>
                <a:gd name="connsiteX12" fmla="*/ 811809 w 1595293"/>
                <a:gd name="connsiteY12" fmla="*/ 553100 h 1362382"/>
                <a:gd name="connsiteX13" fmla="*/ 758283 w 1595293"/>
                <a:gd name="connsiteY13" fmla="*/ 454970 h 1362382"/>
                <a:gd name="connsiteX14" fmla="*/ 691376 w 1595293"/>
                <a:gd name="connsiteY14" fmla="*/ 463891 h 1362382"/>
                <a:gd name="connsiteX15" fmla="*/ 615547 w 1595293"/>
                <a:gd name="connsiteY15" fmla="*/ 446049 h 1362382"/>
                <a:gd name="connsiteX16" fmla="*/ 508496 w 1595293"/>
                <a:gd name="connsiteY16" fmla="*/ 463891 h 1362382"/>
                <a:gd name="connsiteX17" fmla="*/ 414825 w 1595293"/>
                <a:gd name="connsiteY17" fmla="*/ 410365 h 1362382"/>
                <a:gd name="connsiteX18" fmla="*/ 334537 w 1595293"/>
                <a:gd name="connsiteY18" fmla="*/ 374681 h 1362382"/>
                <a:gd name="connsiteX19" fmla="*/ 245327 w 1595293"/>
                <a:gd name="connsiteY19" fmla="*/ 267629 h 1362382"/>
                <a:gd name="connsiteX20" fmla="*/ 115973 w 1595293"/>
                <a:gd name="connsiteY20" fmla="*/ 165038 h 1362382"/>
                <a:gd name="connsiteX21" fmla="*/ 0 w 1595293"/>
                <a:gd name="connsiteY21" fmla="*/ 0 h 1362382"/>
                <a:gd name="connsiteX0" fmla="*/ 1608507 w 1608507"/>
                <a:gd name="connsiteY0" fmla="*/ 1402024 h 1402024"/>
                <a:gd name="connsiteX1" fmla="*/ 1516398 w 1608507"/>
                <a:gd name="connsiteY1" fmla="*/ 1306420 h 1402024"/>
                <a:gd name="connsiteX2" fmla="*/ 1503017 w 1608507"/>
                <a:gd name="connsiteY2" fmla="*/ 1257355 h 1402024"/>
                <a:gd name="connsiteX3" fmla="*/ 1467333 w 1608507"/>
                <a:gd name="connsiteY3" fmla="*/ 1181527 h 1402024"/>
                <a:gd name="connsiteX4" fmla="*/ 1400426 w 1608507"/>
                <a:gd name="connsiteY4" fmla="*/ 1172606 h 1402024"/>
                <a:gd name="connsiteX5" fmla="*/ 1257690 w 1608507"/>
                <a:gd name="connsiteY5" fmla="*/ 1123540 h 1402024"/>
                <a:gd name="connsiteX6" fmla="*/ 1186322 w 1608507"/>
                <a:gd name="connsiteY6" fmla="*/ 994186 h 1402024"/>
                <a:gd name="connsiteX7" fmla="*/ 1137257 w 1608507"/>
                <a:gd name="connsiteY7" fmla="*/ 891595 h 1402024"/>
                <a:gd name="connsiteX8" fmla="*/ 1114955 w 1608507"/>
                <a:gd name="connsiteY8" fmla="*/ 824688 h 1402024"/>
                <a:gd name="connsiteX9" fmla="*/ 1030205 w 1608507"/>
                <a:gd name="connsiteY9" fmla="*/ 748859 h 1402024"/>
                <a:gd name="connsiteX10" fmla="*/ 994521 w 1608507"/>
                <a:gd name="connsiteY10" fmla="*/ 677492 h 1402024"/>
                <a:gd name="connsiteX11" fmla="*/ 896391 w 1608507"/>
                <a:gd name="connsiteY11" fmla="*/ 641808 h 1402024"/>
                <a:gd name="connsiteX12" fmla="*/ 825023 w 1608507"/>
                <a:gd name="connsiteY12" fmla="*/ 592742 h 1402024"/>
                <a:gd name="connsiteX13" fmla="*/ 771497 w 1608507"/>
                <a:gd name="connsiteY13" fmla="*/ 494612 h 1402024"/>
                <a:gd name="connsiteX14" fmla="*/ 704590 w 1608507"/>
                <a:gd name="connsiteY14" fmla="*/ 503533 h 1402024"/>
                <a:gd name="connsiteX15" fmla="*/ 628761 w 1608507"/>
                <a:gd name="connsiteY15" fmla="*/ 485691 h 1402024"/>
                <a:gd name="connsiteX16" fmla="*/ 521710 w 1608507"/>
                <a:gd name="connsiteY16" fmla="*/ 503533 h 1402024"/>
                <a:gd name="connsiteX17" fmla="*/ 428039 w 1608507"/>
                <a:gd name="connsiteY17" fmla="*/ 450007 h 1402024"/>
                <a:gd name="connsiteX18" fmla="*/ 347751 w 1608507"/>
                <a:gd name="connsiteY18" fmla="*/ 414323 h 1402024"/>
                <a:gd name="connsiteX19" fmla="*/ 258541 w 1608507"/>
                <a:gd name="connsiteY19" fmla="*/ 307271 h 1402024"/>
                <a:gd name="connsiteX20" fmla="*/ 129187 w 1608507"/>
                <a:gd name="connsiteY20" fmla="*/ 204680 h 1402024"/>
                <a:gd name="connsiteX21" fmla="*/ 0 w 1608507"/>
                <a:gd name="connsiteY21" fmla="*/ 0 h 1402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608507" h="1402024">
                  <a:moveTo>
                    <a:pt x="1608507" y="1402024"/>
                  </a:moveTo>
                  <a:cubicBezTo>
                    <a:pt x="1578026" y="1370800"/>
                    <a:pt x="1533980" y="1330531"/>
                    <a:pt x="1516398" y="1306420"/>
                  </a:cubicBezTo>
                  <a:cubicBezTo>
                    <a:pt x="1498816" y="1282309"/>
                    <a:pt x="1511194" y="1278170"/>
                    <a:pt x="1503017" y="1257355"/>
                  </a:cubicBezTo>
                  <a:cubicBezTo>
                    <a:pt x="1494840" y="1236540"/>
                    <a:pt x="1484431" y="1195652"/>
                    <a:pt x="1467333" y="1181527"/>
                  </a:cubicBezTo>
                  <a:cubicBezTo>
                    <a:pt x="1450234" y="1167402"/>
                    <a:pt x="1435366" y="1182270"/>
                    <a:pt x="1400426" y="1172606"/>
                  </a:cubicBezTo>
                  <a:cubicBezTo>
                    <a:pt x="1365486" y="1162942"/>
                    <a:pt x="1293374" y="1153277"/>
                    <a:pt x="1257690" y="1123540"/>
                  </a:cubicBezTo>
                  <a:cubicBezTo>
                    <a:pt x="1222006" y="1093803"/>
                    <a:pt x="1206394" y="1032843"/>
                    <a:pt x="1186322" y="994186"/>
                  </a:cubicBezTo>
                  <a:cubicBezTo>
                    <a:pt x="1166250" y="955528"/>
                    <a:pt x="1149151" y="919845"/>
                    <a:pt x="1137257" y="891595"/>
                  </a:cubicBezTo>
                  <a:cubicBezTo>
                    <a:pt x="1125363" y="863345"/>
                    <a:pt x="1132797" y="848477"/>
                    <a:pt x="1114955" y="824688"/>
                  </a:cubicBezTo>
                  <a:cubicBezTo>
                    <a:pt x="1097113" y="800899"/>
                    <a:pt x="1050277" y="773392"/>
                    <a:pt x="1030205" y="748859"/>
                  </a:cubicBezTo>
                  <a:cubicBezTo>
                    <a:pt x="1010133" y="724326"/>
                    <a:pt x="1016823" y="695334"/>
                    <a:pt x="994521" y="677492"/>
                  </a:cubicBezTo>
                  <a:cubicBezTo>
                    <a:pt x="972219" y="659650"/>
                    <a:pt x="924641" y="655933"/>
                    <a:pt x="896391" y="641808"/>
                  </a:cubicBezTo>
                  <a:cubicBezTo>
                    <a:pt x="868141" y="627683"/>
                    <a:pt x="845839" y="617275"/>
                    <a:pt x="825023" y="592742"/>
                  </a:cubicBezTo>
                  <a:cubicBezTo>
                    <a:pt x="804207" y="568209"/>
                    <a:pt x="791569" y="509480"/>
                    <a:pt x="771497" y="494612"/>
                  </a:cubicBezTo>
                  <a:cubicBezTo>
                    <a:pt x="751425" y="479744"/>
                    <a:pt x="728379" y="505020"/>
                    <a:pt x="704590" y="503533"/>
                  </a:cubicBezTo>
                  <a:cubicBezTo>
                    <a:pt x="680801" y="502046"/>
                    <a:pt x="659241" y="485691"/>
                    <a:pt x="628761" y="485691"/>
                  </a:cubicBezTo>
                  <a:cubicBezTo>
                    <a:pt x="598281" y="485691"/>
                    <a:pt x="555164" y="509480"/>
                    <a:pt x="521710" y="503533"/>
                  </a:cubicBezTo>
                  <a:cubicBezTo>
                    <a:pt x="488256" y="497586"/>
                    <a:pt x="457032" y="464875"/>
                    <a:pt x="428039" y="450007"/>
                  </a:cubicBezTo>
                  <a:cubicBezTo>
                    <a:pt x="399046" y="435139"/>
                    <a:pt x="376001" y="438112"/>
                    <a:pt x="347751" y="414323"/>
                  </a:cubicBezTo>
                  <a:cubicBezTo>
                    <a:pt x="319501" y="390534"/>
                    <a:pt x="294968" y="342211"/>
                    <a:pt x="258541" y="307271"/>
                  </a:cubicBezTo>
                  <a:cubicBezTo>
                    <a:pt x="222114" y="272330"/>
                    <a:pt x="172277" y="255892"/>
                    <a:pt x="129187" y="204680"/>
                  </a:cubicBezTo>
                  <a:cubicBezTo>
                    <a:pt x="86097" y="153468"/>
                    <a:pt x="27506" y="43861"/>
                    <a:pt x="0" y="0"/>
                  </a:cubicBezTo>
                </a:path>
              </a:pathLst>
            </a:cu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376" name="Полилиния 10">
              <a:extLst>
                <a:ext uri="{FF2B5EF4-FFF2-40B4-BE49-F238E27FC236}">
                  <a16:creationId xmlns:a16="http://schemas.microsoft.com/office/drawing/2014/main" id="{60A64A5D-B7C4-4976-ABE0-35842C07C3C3}"/>
                </a:ext>
              </a:extLst>
            </p:cNvPr>
            <p:cNvSpPr/>
            <p:nvPr/>
          </p:nvSpPr>
          <p:spPr>
            <a:xfrm>
              <a:off x="917946" y="929242"/>
              <a:ext cx="1442567" cy="1661492"/>
            </a:xfrm>
            <a:custGeom>
              <a:avLst/>
              <a:gdLst>
                <a:gd name="connsiteX0" fmla="*/ 0 w 1868944"/>
                <a:gd name="connsiteY0" fmla="*/ 0 h 2341756"/>
                <a:gd name="connsiteX1" fmla="*/ 338997 w 1868944"/>
                <a:gd name="connsiteY1" fmla="*/ 597705 h 2341756"/>
                <a:gd name="connsiteX2" fmla="*/ 410365 w 1868944"/>
                <a:gd name="connsiteY2" fmla="*/ 700297 h 2341756"/>
                <a:gd name="connsiteX3" fmla="*/ 468351 w 1868944"/>
                <a:gd name="connsiteY3" fmla="*/ 727060 h 2341756"/>
                <a:gd name="connsiteX4" fmla="*/ 999149 w 1868944"/>
                <a:gd name="connsiteY4" fmla="*/ 1329225 h 2341756"/>
                <a:gd name="connsiteX5" fmla="*/ 1182029 w 1868944"/>
                <a:gd name="connsiteY5" fmla="*/ 1547789 h 2341756"/>
                <a:gd name="connsiteX6" fmla="*/ 1315844 w 1868944"/>
                <a:gd name="connsiteY6" fmla="*/ 1819879 h 2341756"/>
                <a:gd name="connsiteX7" fmla="*/ 1596854 w 1868944"/>
                <a:gd name="connsiteY7" fmla="*/ 2002759 h 2341756"/>
                <a:gd name="connsiteX8" fmla="*/ 1868944 w 1868944"/>
                <a:gd name="connsiteY8" fmla="*/ 2341756 h 2341756"/>
                <a:gd name="connsiteX0" fmla="*/ 0 w 1868944"/>
                <a:gd name="connsiteY0" fmla="*/ 0 h 2341756"/>
                <a:gd name="connsiteX1" fmla="*/ 338997 w 1868944"/>
                <a:gd name="connsiteY1" fmla="*/ 597705 h 2341756"/>
                <a:gd name="connsiteX2" fmla="*/ 410365 w 1868944"/>
                <a:gd name="connsiteY2" fmla="*/ 700297 h 2341756"/>
                <a:gd name="connsiteX3" fmla="*/ 499575 w 1868944"/>
                <a:gd name="connsiteY3" fmla="*/ 762744 h 2341756"/>
                <a:gd name="connsiteX4" fmla="*/ 999149 w 1868944"/>
                <a:gd name="connsiteY4" fmla="*/ 1329225 h 2341756"/>
                <a:gd name="connsiteX5" fmla="*/ 1182029 w 1868944"/>
                <a:gd name="connsiteY5" fmla="*/ 1547789 h 2341756"/>
                <a:gd name="connsiteX6" fmla="*/ 1315844 w 1868944"/>
                <a:gd name="connsiteY6" fmla="*/ 1819879 h 2341756"/>
                <a:gd name="connsiteX7" fmla="*/ 1596854 w 1868944"/>
                <a:gd name="connsiteY7" fmla="*/ 2002759 h 2341756"/>
                <a:gd name="connsiteX8" fmla="*/ 1868944 w 1868944"/>
                <a:gd name="connsiteY8" fmla="*/ 2341756 h 2341756"/>
                <a:gd name="connsiteX0" fmla="*/ 0 w 1882511"/>
                <a:gd name="connsiteY0" fmla="*/ 0 h 2355323"/>
                <a:gd name="connsiteX1" fmla="*/ 338997 w 1882511"/>
                <a:gd name="connsiteY1" fmla="*/ 597705 h 2355323"/>
                <a:gd name="connsiteX2" fmla="*/ 410365 w 1882511"/>
                <a:gd name="connsiteY2" fmla="*/ 700297 h 2355323"/>
                <a:gd name="connsiteX3" fmla="*/ 499575 w 1882511"/>
                <a:gd name="connsiteY3" fmla="*/ 762744 h 2355323"/>
                <a:gd name="connsiteX4" fmla="*/ 999149 w 1882511"/>
                <a:gd name="connsiteY4" fmla="*/ 1329225 h 2355323"/>
                <a:gd name="connsiteX5" fmla="*/ 1182029 w 1882511"/>
                <a:gd name="connsiteY5" fmla="*/ 1547789 h 2355323"/>
                <a:gd name="connsiteX6" fmla="*/ 1315844 w 1882511"/>
                <a:gd name="connsiteY6" fmla="*/ 1819879 h 2355323"/>
                <a:gd name="connsiteX7" fmla="*/ 1596854 w 1882511"/>
                <a:gd name="connsiteY7" fmla="*/ 2002759 h 2355323"/>
                <a:gd name="connsiteX8" fmla="*/ 1882511 w 1882511"/>
                <a:gd name="connsiteY8" fmla="*/ 2355323 h 2355323"/>
                <a:gd name="connsiteX0" fmla="*/ 0 w 1882511"/>
                <a:gd name="connsiteY0" fmla="*/ 0 h 2355323"/>
                <a:gd name="connsiteX1" fmla="*/ 298976 w 1882511"/>
                <a:gd name="connsiteY1" fmla="*/ 487647 h 2355323"/>
                <a:gd name="connsiteX2" fmla="*/ 410365 w 1882511"/>
                <a:gd name="connsiteY2" fmla="*/ 700297 h 2355323"/>
                <a:gd name="connsiteX3" fmla="*/ 499575 w 1882511"/>
                <a:gd name="connsiteY3" fmla="*/ 762744 h 2355323"/>
                <a:gd name="connsiteX4" fmla="*/ 999149 w 1882511"/>
                <a:gd name="connsiteY4" fmla="*/ 1329225 h 2355323"/>
                <a:gd name="connsiteX5" fmla="*/ 1182029 w 1882511"/>
                <a:gd name="connsiteY5" fmla="*/ 1547789 h 2355323"/>
                <a:gd name="connsiteX6" fmla="*/ 1315844 w 1882511"/>
                <a:gd name="connsiteY6" fmla="*/ 1819879 h 2355323"/>
                <a:gd name="connsiteX7" fmla="*/ 1596854 w 1882511"/>
                <a:gd name="connsiteY7" fmla="*/ 2002759 h 2355323"/>
                <a:gd name="connsiteX8" fmla="*/ 1882511 w 1882511"/>
                <a:gd name="connsiteY8" fmla="*/ 2355323 h 2355323"/>
                <a:gd name="connsiteX0" fmla="*/ 0 w 1583535"/>
                <a:gd name="connsiteY0" fmla="*/ 0 h 1867676"/>
                <a:gd name="connsiteX1" fmla="*/ 111389 w 1583535"/>
                <a:gd name="connsiteY1" fmla="*/ 212650 h 1867676"/>
                <a:gd name="connsiteX2" fmla="*/ 200599 w 1583535"/>
                <a:gd name="connsiteY2" fmla="*/ 275097 h 1867676"/>
                <a:gd name="connsiteX3" fmla="*/ 700173 w 1583535"/>
                <a:gd name="connsiteY3" fmla="*/ 841578 h 1867676"/>
                <a:gd name="connsiteX4" fmla="*/ 883053 w 1583535"/>
                <a:gd name="connsiteY4" fmla="*/ 1060142 h 1867676"/>
                <a:gd name="connsiteX5" fmla="*/ 1016868 w 1583535"/>
                <a:gd name="connsiteY5" fmla="*/ 1332232 h 1867676"/>
                <a:gd name="connsiteX6" fmla="*/ 1297878 w 1583535"/>
                <a:gd name="connsiteY6" fmla="*/ 1515112 h 1867676"/>
                <a:gd name="connsiteX7" fmla="*/ 1583535 w 1583535"/>
                <a:gd name="connsiteY7" fmla="*/ 1867676 h 1867676"/>
                <a:gd name="connsiteX0" fmla="*/ 0 w 1693593"/>
                <a:gd name="connsiteY0" fmla="*/ 0 h 2047771"/>
                <a:gd name="connsiteX1" fmla="*/ 221447 w 1693593"/>
                <a:gd name="connsiteY1" fmla="*/ 392745 h 2047771"/>
                <a:gd name="connsiteX2" fmla="*/ 310657 w 1693593"/>
                <a:gd name="connsiteY2" fmla="*/ 455192 h 2047771"/>
                <a:gd name="connsiteX3" fmla="*/ 810231 w 1693593"/>
                <a:gd name="connsiteY3" fmla="*/ 1021673 h 2047771"/>
                <a:gd name="connsiteX4" fmla="*/ 993111 w 1693593"/>
                <a:gd name="connsiteY4" fmla="*/ 1240237 h 2047771"/>
                <a:gd name="connsiteX5" fmla="*/ 1126926 w 1693593"/>
                <a:gd name="connsiteY5" fmla="*/ 1512327 h 2047771"/>
                <a:gd name="connsiteX6" fmla="*/ 1407936 w 1693593"/>
                <a:gd name="connsiteY6" fmla="*/ 1695207 h 2047771"/>
                <a:gd name="connsiteX7" fmla="*/ 1693593 w 1693593"/>
                <a:gd name="connsiteY7" fmla="*/ 2047771 h 2047771"/>
                <a:gd name="connsiteX0" fmla="*/ 0 w 1472146"/>
                <a:gd name="connsiteY0" fmla="*/ 0 h 1655026"/>
                <a:gd name="connsiteX1" fmla="*/ 89210 w 1472146"/>
                <a:gd name="connsiteY1" fmla="*/ 62447 h 1655026"/>
                <a:gd name="connsiteX2" fmla="*/ 588784 w 1472146"/>
                <a:gd name="connsiteY2" fmla="*/ 628928 h 1655026"/>
                <a:gd name="connsiteX3" fmla="*/ 771664 w 1472146"/>
                <a:gd name="connsiteY3" fmla="*/ 847492 h 1655026"/>
                <a:gd name="connsiteX4" fmla="*/ 905479 w 1472146"/>
                <a:gd name="connsiteY4" fmla="*/ 1119582 h 1655026"/>
                <a:gd name="connsiteX5" fmla="*/ 1186489 w 1472146"/>
                <a:gd name="connsiteY5" fmla="*/ 1302462 h 1655026"/>
                <a:gd name="connsiteX6" fmla="*/ 1472146 w 1472146"/>
                <a:gd name="connsiteY6" fmla="*/ 1655026 h 1655026"/>
                <a:gd name="connsiteX0" fmla="*/ 0 w 1382936"/>
                <a:gd name="connsiteY0" fmla="*/ 0 h 1592579"/>
                <a:gd name="connsiteX1" fmla="*/ 499574 w 1382936"/>
                <a:gd name="connsiteY1" fmla="*/ 566481 h 1592579"/>
                <a:gd name="connsiteX2" fmla="*/ 682454 w 1382936"/>
                <a:gd name="connsiteY2" fmla="*/ 785045 h 1592579"/>
                <a:gd name="connsiteX3" fmla="*/ 816269 w 1382936"/>
                <a:gd name="connsiteY3" fmla="*/ 1057135 h 1592579"/>
                <a:gd name="connsiteX4" fmla="*/ 1097279 w 1382936"/>
                <a:gd name="connsiteY4" fmla="*/ 1240015 h 1592579"/>
                <a:gd name="connsiteX5" fmla="*/ 1382936 w 1382936"/>
                <a:gd name="connsiteY5" fmla="*/ 1592579 h 1592579"/>
                <a:gd name="connsiteX0" fmla="*/ 0 w 1250796"/>
                <a:gd name="connsiteY0" fmla="*/ 0 h 1440618"/>
                <a:gd name="connsiteX1" fmla="*/ 367434 w 1250796"/>
                <a:gd name="connsiteY1" fmla="*/ 414520 h 1440618"/>
                <a:gd name="connsiteX2" fmla="*/ 550314 w 1250796"/>
                <a:gd name="connsiteY2" fmla="*/ 633084 h 1440618"/>
                <a:gd name="connsiteX3" fmla="*/ 684129 w 1250796"/>
                <a:gd name="connsiteY3" fmla="*/ 905174 h 1440618"/>
                <a:gd name="connsiteX4" fmla="*/ 965139 w 1250796"/>
                <a:gd name="connsiteY4" fmla="*/ 1088054 h 1440618"/>
                <a:gd name="connsiteX5" fmla="*/ 1250796 w 1250796"/>
                <a:gd name="connsiteY5" fmla="*/ 1440618 h 1440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0796" h="1440618">
                  <a:moveTo>
                    <a:pt x="0" y="0"/>
                  </a:moveTo>
                  <a:cubicBezTo>
                    <a:pt x="98131" y="104821"/>
                    <a:pt x="275715" y="309006"/>
                    <a:pt x="367434" y="414520"/>
                  </a:cubicBezTo>
                  <a:cubicBezTo>
                    <a:pt x="459153" y="520034"/>
                    <a:pt x="497532" y="551308"/>
                    <a:pt x="550314" y="633084"/>
                  </a:cubicBezTo>
                  <a:cubicBezTo>
                    <a:pt x="603097" y="714860"/>
                    <a:pt x="614992" y="829346"/>
                    <a:pt x="684129" y="905174"/>
                  </a:cubicBezTo>
                  <a:cubicBezTo>
                    <a:pt x="753266" y="981002"/>
                    <a:pt x="872956" y="1001075"/>
                    <a:pt x="965139" y="1088054"/>
                  </a:cubicBezTo>
                  <a:cubicBezTo>
                    <a:pt x="1057322" y="1175033"/>
                    <a:pt x="1160842" y="1314609"/>
                    <a:pt x="1250796" y="1440618"/>
                  </a:cubicBezTo>
                </a:path>
              </a:pathLst>
            </a:cu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380" name="Полилиния 11">
              <a:extLst>
                <a:ext uri="{FF2B5EF4-FFF2-40B4-BE49-F238E27FC236}">
                  <a16:creationId xmlns:a16="http://schemas.microsoft.com/office/drawing/2014/main" id="{174D7053-B384-4B7D-B946-25F533E5EEE0}"/>
                </a:ext>
              </a:extLst>
            </p:cNvPr>
            <p:cNvSpPr/>
            <p:nvPr/>
          </p:nvSpPr>
          <p:spPr>
            <a:xfrm>
              <a:off x="3036011" y="939179"/>
              <a:ext cx="1083658" cy="1658716"/>
            </a:xfrm>
            <a:custGeom>
              <a:avLst/>
              <a:gdLst>
                <a:gd name="connsiteX0" fmla="*/ 0 w 1690525"/>
                <a:gd name="connsiteY0" fmla="*/ 2355137 h 2355137"/>
                <a:gd name="connsiteX1" fmla="*/ 71368 w 1690525"/>
                <a:gd name="connsiteY1" fmla="*/ 2257006 h 2355137"/>
                <a:gd name="connsiteX2" fmla="*/ 147196 w 1690525"/>
                <a:gd name="connsiteY2" fmla="*/ 2216862 h 2355137"/>
                <a:gd name="connsiteX3" fmla="*/ 151657 w 1690525"/>
                <a:gd name="connsiteY3" fmla="*/ 2145494 h 2355137"/>
                <a:gd name="connsiteX4" fmla="*/ 227485 w 1690525"/>
                <a:gd name="connsiteY4" fmla="*/ 2033982 h 2355137"/>
                <a:gd name="connsiteX5" fmla="*/ 285472 w 1690525"/>
                <a:gd name="connsiteY5" fmla="*/ 1967075 h 2355137"/>
                <a:gd name="connsiteX6" fmla="*/ 307774 w 1690525"/>
                <a:gd name="connsiteY6" fmla="*/ 1824339 h 2355137"/>
                <a:gd name="connsiteX7" fmla="*/ 343458 w 1690525"/>
                <a:gd name="connsiteY7" fmla="*/ 1703906 h 2355137"/>
                <a:gd name="connsiteX8" fmla="*/ 356839 w 1690525"/>
                <a:gd name="connsiteY8" fmla="*/ 1654841 h 2355137"/>
                <a:gd name="connsiteX9" fmla="*/ 557561 w 1690525"/>
                <a:gd name="connsiteY9" fmla="*/ 1427356 h 2355137"/>
                <a:gd name="connsiteX10" fmla="*/ 584324 w 1690525"/>
                <a:gd name="connsiteY10" fmla="*/ 1275699 h 2355137"/>
                <a:gd name="connsiteX11" fmla="*/ 718139 w 1690525"/>
                <a:gd name="connsiteY11" fmla="*/ 1137424 h 2355137"/>
                <a:gd name="connsiteX12" fmla="*/ 811809 w 1690525"/>
                <a:gd name="connsiteY12" fmla="*/ 1088359 h 2355137"/>
                <a:gd name="connsiteX13" fmla="*/ 923321 w 1690525"/>
                <a:gd name="connsiteY13" fmla="*/ 927781 h 2355137"/>
                <a:gd name="connsiteX14" fmla="*/ 1008071 w 1690525"/>
                <a:gd name="connsiteY14" fmla="*/ 851953 h 2355137"/>
                <a:gd name="connsiteX15" fmla="*/ 1092820 w 1690525"/>
                <a:gd name="connsiteY15" fmla="*/ 664612 h 2355137"/>
                <a:gd name="connsiteX16" fmla="*/ 1213253 w 1690525"/>
                <a:gd name="connsiteY16" fmla="*/ 535258 h 2355137"/>
                <a:gd name="connsiteX17" fmla="*/ 1226635 w 1690525"/>
                <a:gd name="connsiteY17" fmla="*/ 388062 h 2355137"/>
                <a:gd name="connsiteX18" fmla="*/ 1271239 w 1690525"/>
                <a:gd name="connsiteY18" fmla="*/ 303313 h 2355137"/>
                <a:gd name="connsiteX19" fmla="*/ 1289081 w 1690525"/>
                <a:gd name="connsiteY19" fmla="*/ 205182 h 2355137"/>
                <a:gd name="connsiteX20" fmla="*/ 1378291 w 1690525"/>
                <a:gd name="connsiteY20" fmla="*/ 160577 h 2355137"/>
                <a:gd name="connsiteX21" fmla="*/ 1480882 w 1690525"/>
                <a:gd name="connsiteY21" fmla="*/ 102591 h 2355137"/>
                <a:gd name="connsiteX22" fmla="*/ 1592395 w 1690525"/>
                <a:gd name="connsiteY22" fmla="*/ 57986 h 2355137"/>
                <a:gd name="connsiteX23" fmla="*/ 1690525 w 1690525"/>
                <a:gd name="connsiteY23" fmla="*/ 0 h 2355137"/>
                <a:gd name="connsiteX0" fmla="*/ 0 w 1706805"/>
                <a:gd name="connsiteY0" fmla="*/ 2365991 h 2365991"/>
                <a:gd name="connsiteX1" fmla="*/ 87648 w 1706805"/>
                <a:gd name="connsiteY1" fmla="*/ 2257006 h 2365991"/>
                <a:gd name="connsiteX2" fmla="*/ 163476 w 1706805"/>
                <a:gd name="connsiteY2" fmla="*/ 2216862 h 2365991"/>
                <a:gd name="connsiteX3" fmla="*/ 167937 w 1706805"/>
                <a:gd name="connsiteY3" fmla="*/ 2145494 h 2365991"/>
                <a:gd name="connsiteX4" fmla="*/ 243765 w 1706805"/>
                <a:gd name="connsiteY4" fmla="*/ 2033982 h 2365991"/>
                <a:gd name="connsiteX5" fmla="*/ 301752 w 1706805"/>
                <a:gd name="connsiteY5" fmla="*/ 1967075 h 2365991"/>
                <a:gd name="connsiteX6" fmla="*/ 324054 w 1706805"/>
                <a:gd name="connsiteY6" fmla="*/ 1824339 h 2365991"/>
                <a:gd name="connsiteX7" fmla="*/ 359738 w 1706805"/>
                <a:gd name="connsiteY7" fmla="*/ 1703906 h 2365991"/>
                <a:gd name="connsiteX8" fmla="*/ 373119 w 1706805"/>
                <a:gd name="connsiteY8" fmla="*/ 1654841 h 2365991"/>
                <a:gd name="connsiteX9" fmla="*/ 573841 w 1706805"/>
                <a:gd name="connsiteY9" fmla="*/ 1427356 h 2365991"/>
                <a:gd name="connsiteX10" fmla="*/ 600604 w 1706805"/>
                <a:gd name="connsiteY10" fmla="*/ 1275699 h 2365991"/>
                <a:gd name="connsiteX11" fmla="*/ 734419 w 1706805"/>
                <a:gd name="connsiteY11" fmla="*/ 1137424 h 2365991"/>
                <a:gd name="connsiteX12" fmla="*/ 828089 w 1706805"/>
                <a:gd name="connsiteY12" fmla="*/ 1088359 h 2365991"/>
                <a:gd name="connsiteX13" fmla="*/ 939601 w 1706805"/>
                <a:gd name="connsiteY13" fmla="*/ 927781 h 2365991"/>
                <a:gd name="connsiteX14" fmla="*/ 1024351 w 1706805"/>
                <a:gd name="connsiteY14" fmla="*/ 851953 h 2365991"/>
                <a:gd name="connsiteX15" fmla="*/ 1109100 w 1706805"/>
                <a:gd name="connsiteY15" fmla="*/ 664612 h 2365991"/>
                <a:gd name="connsiteX16" fmla="*/ 1229533 w 1706805"/>
                <a:gd name="connsiteY16" fmla="*/ 535258 h 2365991"/>
                <a:gd name="connsiteX17" fmla="*/ 1242915 w 1706805"/>
                <a:gd name="connsiteY17" fmla="*/ 388062 h 2365991"/>
                <a:gd name="connsiteX18" fmla="*/ 1287519 w 1706805"/>
                <a:gd name="connsiteY18" fmla="*/ 303313 h 2365991"/>
                <a:gd name="connsiteX19" fmla="*/ 1305361 w 1706805"/>
                <a:gd name="connsiteY19" fmla="*/ 205182 h 2365991"/>
                <a:gd name="connsiteX20" fmla="*/ 1394571 w 1706805"/>
                <a:gd name="connsiteY20" fmla="*/ 160577 h 2365991"/>
                <a:gd name="connsiteX21" fmla="*/ 1497162 w 1706805"/>
                <a:gd name="connsiteY21" fmla="*/ 102591 h 2365991"/>
                <a:gd name="connsiteX22" fmla="*/ 1608675 w 1706805"/>
                <a:gd name="connsiteY22" fmla="*/ 57986 h 2365991"/>
                <a:gd name="connsiteX23" fmla="*/ 1706805 w 1706805"/>
                <a:gd name="connsiteY23" fmla="*/ 0 h 2365991"/>
                <a:gd name="connsiteX0" fmla="*/ 0 w 1608675"/>
                <a:gd name="connsiteY0" fmla="*/ 2308005 h 2308005"/>
                <a:gd name="connsiteX1" fmla="*/ 87648 w 1608675"/>
                <a:gd name="connsiteY1" fmla="*/ 2199020 h 2308005"/>
                <a:gd name="connsiteX2" fmla="*/ 163476 w 1608675"/>
                <a:gd name="connsiteY2" fmla="*/ 2158876 h 2308005"/>
                <a:gd name="connsiteX3" fmla="*/ 167937 w 1608675"/>
                <a:gd name="connsiteY3" fmla="*/ 2087508 h 2308005"/>
                <a:gd name="connsiteX4" fmla="*/ 243765 w 1608675"/>
                <a:gd name="connsiteY4" fmla="*/ 1975996 h 2308005"/>
                <a:gd name="connsiteX5" fmla="*/ 301752 w 1608675"/>
                <a:gd name="connsiteY5" fmla="*/ 1909089 h 2308005"/>
                <a:gd name="connsiteX6" fmla="*/ 324054 w 1608675"/>
                <a:gd name="connsiteY6" fmla="*/ 1766353 h 2308005"/>
                <a:gd name="connsiteX7" fmla="*/ 359738 w 1608675"/>
                <a:gd name="connsiteY7" fmla="*/ 1645920 h 2308005"/>
                <a:gd name="connsiteX8" fmla="*/ 373119 w 1608675"/>
                <a:gd name="connsiteY8" fmla="*/ 1596855 h 2308005"/>
                <a:gd name="connsiteX9" fmla="*/ 573841 w 1608675"/>
                <a:gd name="connsiteY9" fmla="*/ 1369370 h 2308005"/>
                <a:gd name="connsiteX10" fmla="*/ 600604 w 1608675"/>
                <a:gd name="connsiteY10" fmla="*/ 1217713 h 2308005"/>
                <a:gd name="connsiteX11" fmla="*/ 734419 w 1608675"/>
                <a:gd name="connsiteY11" fmla="*/ 1079438 h 2308005"/>
                <a:gd name="connsiteX12" fmla="*/ 828089 w 1608675"/>
                <a:gd name="connsiteY12" fmla="*/ 1030373 h 2308005"/>
                <a:gd name="connsiteX13" fmla="*/ 939601 w 1608675"/>
                <a:gd name="connsiteY13" fmla="*/ 869795 h 2308005"/>
                <a:gd name="connsiteX14" fmla="*/ 1024351 w 1608675"/>
                <a:gd name="connsiteY14" fmla="*/ 793967 h 2308005"/>
                <a:gd name="connsiteX15" fmla="*/ 1109100 w 1608675"/>
                <a:gd name="connsiteY15" fmla="*/ 606626 h 2308005"/>
                <a:gd name="connsiteX16" fmla="*/ 1229533 w 1608675"/>
                <a:gd name="connsiteY16" fmla="*/ 477272 h 2308005"/>
                <a:gd name="connsiteX17" fmla="*/ 1242915 w 1608675"/>
                <a:gd name="connsiteY17" fmla="*/ 330076 h 2308005"/>
                <a:gd name="connsiteX18" fmla="*/ 1287519 w 1608675"/>
                <a:gd name="connsiteY18" fmla="*/ 245327 h 2308005"/>
                <a:gd name="connsiteX19" fmla="*/ 1305361 w 1608675"/>
                <a:gd name="connsiteY19" fmla="*/ 147196 h 2308005"/>
                <a:gd name="connsiteX20" fmla="*/ 1394571 w 1608675"/>
                <a:gd name="connsiteY20" fmla="*/ 102591 h 2308005"/>
                <a:gd name="connsiteX21" fmla="*/ 1497162 w 1608675"/>
                <a:gd name="connsiteY21" fmla="*/ 44605 h 2308005"/>
                <a:gd name="connsiteX22" fmla="*/ 1608675 w 1608675"/>
                <a:gd name="connsiteY22" fmla="*/ 0 h 2308005"/>
                <a:gd name="connsiteX0" fmla="*/ 0 w 1497162"/>
                <a:gd name="connsiteY0" fmla="*/ 2263400 h 2263400"/>
                <a:gd name="connsiteX1" fmla="*/ 87648 w 1497162"/>
                <a:gd name="connsiteY1" fmla="*/ 2154415 h 2263400"/>
                <a:gd name="connsiteX2" fmla="*/ 163476 w 1497162"/>
                <a:gd name="connsiteY2" fmla="*/ 2114271 h 2263400"/>
                <a:gd name="connsiteX3" fmla="*/ 167937 w 1497162"/>
                <a:gd name="connsiteY3" fmla="*/ 2042903 h 2263400"/>
                <a:gd name="connsiteX4" fmla="*/ 243765 w 1497162"/>
                <a:gd name="connsiteY4" fmla="*/ 1931391 h 2263400"/>
                <a:gd name="connsiteX5" fmla="*/ 301752 w 1497162"/>
                <a:gd name="connsiteY5" fmla="*/ 1864484 h 2263400"/>
                <a:gd name="connsiteX6" fmla="*/ 324054 w 1497162"/>
                <a:gd name="connsiteY6" fmla="*/ 1721748 h 2263400"/>
                <a:gd name="connsiteX7" fmla="*/ 359738 w 1497162"/>
                <a:gd name="connsiteY7" fmla="*/ 1601315 h 2263400"/>
                <a:gd name="connsiteX8" fmla="*/ 373119 w 1497162"/>
                <a:gd name="connsiteY8" fmla="*/ 1552250 h 2263400"/>
                <a:gd name="connsiteX9" fmla="*/ 573841 w 1497162"/>
                <a:gd name="connsiteY9" fmla="*/ 1324765 h 2263400"/>
                <a:gd name="connsiteX10" fmla="*/ 600604 w 1497162"/>
                <a:gd name="connsiteY10" fmla="*/ 1173108 h 2263400"/>
                <a:gd name="connsiteX11" fmla="*/ 734419 w 1497162"/>
                <a:gd name="connsiteY11" fmla="*/ 1034833 h 2263400"/>
                <a:gd name="connsiteX12" fmla="*/ 828089 w 1497162"/>
                <a:gd name="connsiteY12" fmla="*/ 985768 h 2263400"/>
                <a:gd name="connsiteX13" fmla="*/ 939601 w 1497162"/>
                <a:gd name="connsiteY13" fmla="*/ 825190 h 2263400"/>
                <a:gd name="connsiteX14" fmla="*/ 1024351 w 1497162"/>
                <a:gd name="connsiteY14" fmla="*/ 749362 h 2263400"/>
                <a:gd name="connsiteX15" fmla="*/ 1109100 w 1497162"/>
                <a:gd name="connsiteY15" fmla="*/ 562021 h 2263400"/>
                <a:gd name="connsiteX16" fmla="*/ 1229533 w 1497162"/>
                <a:gd name="connsiteY16" fmla="*/ 432667 h 2263400"/>
                <a:gd name="connsiteX17" fmla="*/ 1242915 w 1497162"/>
                <a:gd name="connsiteY17" fmla="*/ 285471 h 2263400"/>
                <a:gd name="connsiteX18" fmla="*/ 1287519 w 1497162"/>
                <a:gd name="connsiteY18" fmla="*/ 200722 h 2263400"/>
                <a:gd name="connsiteX19" fmla="*/ 1305361 w 1497162"/>
                <a:gd name="connsiteY19" fmla="*/ 102591 h 2263400"/>
                <a:gd name="connsiteX20" fmla="*/ 1394571 w 1497162"/>
                <a:gd name="connsiteY20" fmla="*/ 57986 h 2263400"/>
                <a:gd name="connsiteX21" fmla="*/ 1497162 w 1497162"/>
                <a:gd name="connsiteY21" fmla="*/ 0 h 2263400"/>
                <a:gd name="connsiteX0" fmla="*/ 0 w 1394571"/>
                <a:gd name="connsiteY0" fmla="*/ 2205414 h 2205414"/>
                <a:gd name="connsiteX1" fmla="*/ 87648 w 1394571"/>
                <a:gd name="connsiteY1" fmla="*/ 2096429 h 2205414"/>
                <a:gd name="connsiteX2" fmla="*/ 163476 w 1394571"/>
                <a:gd name="connsiteY2" fmla="*/ 2056285 h 2205414"/>
                <a:gd name="connsiteX3" fmla="*/ 167937 w 1394571"/>
                <a:gd name="connsiteY3" fmla="*/ 1984917 h 2205414"/>
                <a:gd name="connsiteX4" fmla="*/ 243765 w 1394571"/>
                <a:gd name="connsiteY4" fmla="*/ 1873405 h 2205414"/>
                <a:gd name="connsiteX5" fmla="*/ 301752 w 1394571"/>
                <a:gd name="connsiteY5" fmla="*/ 1806498 h 2205414"/>
                <a:gd name="connsiteX6" fmla="*/ 324054 w 1394571"/>
                <a:gd name="connsiteY6" fmla="*/ 1663762 h 2205414"/>
                <a:gd name="connsiteX7" fmla="*/ 359738 w 1394571"/>
                <a:gd name="connsiteY7" fmla="*/ 1543329 h 2205414"/>
                <a:gd name="connsiteX8" fmla="*/ 373119 w 1394571"/>
                <a:gd name="connsiteY8" fmla="*/ 1494264 h 2205414"/>
                <a:gd name="connsiteX9" fmla="*/ 573841 w 1394571"/>
                <a:gd name="connsiteY9" fmla="*/ 1266779 h 2205414"/>
                <a:gd name="connsiteX10" fmla="*/ 600604 w 1394571"/>
                <a:gd name="connsiteY10" fmla="*/ 1115122 h 2205414"/>
                <a:gd name="connsiteX11" fmla="*/ 734419 w 1394571"/>
                <a:gd name="connsiteY11" fmla="*/ 976847 h 2205414"/>
                <a:gd name="connsiteX12" fmla="*/ 828089 w 1394571"/>
                <a:gd name="connsiteY12" fmla="*/ 927782 h 2205414"/>
                <a:gd name="connsiteX13" fmla="*/ 939601 w 1394571"/>
                <a:gd name="connsiteY13" fmla="*/ 767204 h 2205414"/>
                <a:gd name="connsiteX14" fmla="*/ 1024351 w 1394571"/>
                <a:gd name="connsiteY14" fmla="*/ 691376 h 2205414"/>
                <a:gd name="connsiteX15" fmla="*/ 1109100 w 1394571"/>
                <a:gd name="connsiteY15" fmla="*/ 504035 h 2205414"/>
                <a:gd name="connsiteX16" fmla="*/ 1229533 w 1394571"/>
                <a:gd name="connsiteY16" fmla="*/ 374681 h 2205414"/>
                <a:gd name="connsiteX17" fmla="*/ 1242915 w 1394571"/>
                <a:gd name="connsiteY17" fmla="*/ 227485 h 2205414"/>
                <a:gd name="connsiteX18" fmla="*/ 1287519 w 1394571"/>
                <a:gd name="connsiteY18" fmla="*/ 142736 h 2205414"/>
                <a:gd name="connsiteX19" fmla="*/ 1305361 w 1394571"/>
                <a:gd name="connsiteY19" fmla="*/ 44605 h 2205414"/>
                <a:gd name="connsiteX20" fmla="*/ 1394571 w 1394571"/>
                <a:gd name="connsiteY20" fmla="*/ 0 h 2205414"/>
                <a:gd name="connsiteX0" fmla="*/ 0 w 1305361"/>
                <a:gd name="connsiteY0" fmla="*/ 2160809 h 2160809"/>
                <a:gd name="connsiteX1" fmla="*/ 87648 w 1305361"/>
                <a:gd name="connsiteY1" fmla="*/ 2051824 h 2160809"/>
                <a:gd name="connsiteX2" fmla="*/ 163476 w 1305361"/>
                <a:gd name="connsiteY2" fmla="*/ 2011680 h 2160809"/>
                <a:gd name="connsiteX3" fmla="*/ 167937 w 1305361"/>
                <a:gd name="connsiteY3" fmla="*/ 1940312 h 2160809"/>
                <a:gd name="connsiteX4" fmla="*/ 243765 w 1305361"/>
                <a:gd name="connsiteY4" fmla="*/ 1828800 h 2160809"/>
                <a:gd name="connsiteX5" fmla="*/ 301752 w 1305361"/>
                <a:gd name="connsiteY5" fmla="*/ 1761893 h 2160809"/>
                <a:gd name="connsiteX6" fmla="*/ 324054 w 1305361"/>
                <a:gd name="connsiteY6" fmla="*/ 1619157 h 2160809"/>
                <a:gd name="connsiteX7" fmla="*/ 359738 w 1305361"/>
                <a:gd name="connsiteY7" fmla="*/ 1498724 h 2160809"/>
                <a:gd name="connsiteX8" fmla="*/ 373119 w 1305361"/>
                <a:gd name="connsiteY8" fmla="*/ 1449659 h 2160809"/>
                <a:gd name="connsiteX9" fmla="*/ 573841 w 1305361"/>
                <a:gd name="connsiteY9" fmla="*/ 1222174 h 2160809"/>
                <a:gd name="connsiteX10" fmla="*/ 600604 w 1305361"/>
                <a:gd name="connsiteY10" fmla="*/ 1070517 h 2160809"/>
                <a:gd name="connsiteX11" fmla="*/ 734419 w 1305361"/>
                <a:gd name="connsiteY11" fmla="*/ 932242 h 2160809"/>
                <a:gd name="connsiteX12" fmla="*/ 828089 w 1305361"/>
                <a:gd name="connsiteY12" fmla="*/ 883177 h 2160809"/>
                <a:gd name="connsiteX13" fmla="*/ 939601 w 1305361"/>
                <a:gd name="connsiteY13" fmla="*/ 722599 h 2160809"/>
                <a:gd name="connsiteX14" fmla="*/ 1024351 w 1305361"/>
                <a:gd name="connsiteY14" fmla="*/ 646771 h 2160809"/>
                <a:gd name="connsiteX15" fmla="*/ 1109100 w 1305361"/>
                <a:gd name="connsiteY15" fmla="*/ 459430 h 2160809"/>
                <a:gd name="connsiteX16" fmla="*/ 1229533 w 1305361"/>
                <a:gd name="connsiteY16" fmla="*/ 330076 h 2160809"/>
                <a:gd name="connsiteX17" fmla="*/ 1242915 w 1305361"/>
                <a:gd name="connsiteY17" fmla="*/ 182880 h 2160809"/>
                <a:gd name="connsiteX18" fmla="*/ 1287519 w 1305361"/>
                <a:gd name="connsiteY18" fmla="*/ 98131 h 2160809"/>
                <a:gd name="connsiteX19" fmla="*/ 1305361 w 1305361"/>
                <a:gd name="connsiteY19" fmla="*/ 0 h 2160809"/>
                <a:gd name="connsiteX0" fmla="*/ 0 w 1287519"/>
                <a:gd name="connsiteY0" fmla="*/ 2062678 h 2062678"/>
                <a:gd name="connsiteX1" fmla="*/ 87648 w 1287519"/>
                <a:gd name="connsiteY1" fmla="*/ 1953693 h 2062678"/>
                <a:gd name="connsiteX2" fmla="*/ 163476 w 1287519"/>
                <a:gd name="connsiteY2" fmla="*/ 1913549 h 2062678"/>
                <a:gd name="connsiteX3" fmla="*/ 167937 w 1287519"/>
                <a:gd name="connsiteY3" fmla="*/ 1842181 h 2062678"/>
                <a:gd name="connsiteX4" fmla="*/ 243765 w 1287519"/>
                <a:gd name="connsiteY4" fmla="*/ 1730669 h 2062678"/>
                <a:gd name="connsiteX5" fmla="*/ 301752 w 1287519"/>
                <a:gd name="connsiteY5" fmla="*/ 1663762 h 2062678"/>
                <a:gd name="connsiteX6" fmla="*/ 324054 w 1287519"/>
                <a:gd name="connsiteY6" fmla="*/ 1521026 h 2062678"/>
                <a:gd name="connsiteX7" fmla="*/ 359738 w 1287519"/>
                <a:gd name="connsiteY7" fmla="*/ 1400593 h 2062678"/>
                <a:gd name="connsiteX8" fmla="*/ 373119 w 1287519"/>
                <a:gd name="connsiteY8" fmla="*/ 1351528 h 2062678"/>
                <a:gd name="connsiteX9" fmla="*/ 573841 w 1287519"/>
                <a:gd name="connsiteY9" fmla="*/ 1124043 h 2062678"/>
                <a:gd name="connsiteX10" fmla="*/ 600604 w 1287519"/>
                <a:gd name="connsiteY10" fmla="*/ 972386 h 2062678"/>
                <a:gd name="connsiteX11" fmla="*/ 734419 w 1287519"/>
                <a:gd name="connsiteY11" fmla="*/ 834111 h 2062678"/>
                <a:gd name="connsiteX12" fmla="*/ 828089 w 1287519"/>
                <a:gd name="connsiteY12" fmla="*/ 785046 h 2062678"/>
                <a:gd name="connsiteX13" fmla="*/ 939601 w 1287519"/>
                <a:gd name="connsiteY13" fmla="*/ 624468 h 2062678"/>
                <a:gd name="connsiteX14" fmla="*/ 1024351 w 1287519"/>
                <a:gd name="connsiteY14" fmla="*/ 548640 h 2062678"/>
                <a:gd name="connsiteX15" fmla="*/ 1109100 w 1287519"/>
                <a:gd name="connsiteY15" fmla="*/ 361299 h 2062678"/>
                <a:gd name="connsiteX16" fmla="*/ 1229533 w 1287519"/>
                <a:gd name="connsiteY16" fmla="*/ 231945 h 2062678"/>
                <a:gd name="connsiteX17" fmla="*/ 1242915 w 1287519"/>
                <a:gd name="connsiteY17" fmla="*/ 84749 h 2062678"/>
                <a:gd name="connsiteX18" fmla="*/ 1287519 w 1287519"/>
                <a:gd name="connsiteY18" fmla="*/ 0 h 2062678"/>
                <a:gd name="connsiteX0" fmla="*/ 0 w 1242915"/>
                <a:gd name="connsiteY0" fmla="*/ 1977929 h 1977929"/>
                <a:gd name="connsiteX1" fmla="*/ 87648 w 1242915"/>
                <a:gd name="connsiteY1" fmla="*/ 1868944 h 1977929"/>
                <a:gd name="connsiteX2" fmla="*/ 163476 w 1242915"/>
                <a:gd name="connsiteY2" fmla="*/ 1828800 h 1977929"/>
                <a:gd name="connsiteX3" fmla="*/ 167937 w 1242915"/>
                <a:gd name="connsiteY3" fmla="*/ 1757432 h 1977929"/>
                <a:gd name="connsiteX4" fmla="*/ 243765 w 1242915"/>
                <a:gd name="connsiteY4" fmla="*/ 1645920 h 1977929"/>
                <a:gd name="connsiteX5" fmla="*/ 301752 w 1242915"/>
                <a:gd name="connsiteY5" fmla="*/ 1579013 h 1977929"/>
                <a:gd name="connsiteX6" fmla="*/ 324054 w 1242915"/>
                <a:gd name="connsiteY6" fmla="*/ 1436277 h 1977929"/>
                <a:gd name="connsiteX7" fmla="*/ 359738 w 1242915"/>
                <a:gd name="connsiteY7" fmla="*/ 1315844 h 1977929"/>
                <a:gd name="connsiteX8" fmla="*/ 373119 w 1242915"/>
                <a:gd name="connsiteY8" fmla="*/ 1266779 h 1977929"/>
                <a:gd name="connsiteX9" fmla="*/ 573841 w 1242915"/>
                <a:gd name="connsiteY9" fmla="*/ 1039294 h 1977929"/>
                <a:gd name="connsiteX10" fmla="*/ 600604 w 1242915"/>
                <a:gd name="connsiteY10" fmla="*/ 887637 h 1977929"/>
                <a:gd name="connsiteX11" fmla="*/ 734419 w 1242915"/>
                <a:gd name="connsiteY11" fmla="*/ 749362 h 1977929"/>
                <a:gd name="connsiteX12" fmla="*/ 828089 w 1242915"/>
                <a:gd name="connsiteY12" fmla="*/ 700297 h 1977929"/>
                <a:gd name="connsiteX13" fmla="*/ 939601 w 1242915"/>
                <a:gd name="connsiteY13" fmla="*/ 539719 h 1977929"/>
                <a:gd name="connsiteX14" fmla="*/ 1024351 w 1242915"/>
                <a:gd name="connsiteY14" fmla="*/ 463891 h 1977929"/>
                <a:gd name="connsiteX15" fmla="*/ 1109100 w 1242915"/>
                <a:gd name="connsiteY15" fmla="*/ 276550 h 1977929"/>
                <a:gd name="connsiteX16" fmla="*/ 1229533 w 1242915"/>
                <a:gd name="connsiteY16" fmla="*/ 147196 h 1977929"/>
                <a:gd name="connsiteX17" fmla="*/ 1242915 w 1242915"/>
                <a:gd name="connsiteY17" fmla="*/ 0 h 1977929"/>
                <a:gd name="connsiteX0" fmla="*/ 0 w 1242915"/>
                <a:gd name="connsiteY0" fmla="*/ 1907892 h 1907892"/>
                <a:gd name="connsiteX1" fmla="*/ 87648 w 1242915"/>
                <a:gd name="connsiteY1" fmla="*/ 1798907 h 1907892"/>
                <a:gd name="connsiteX2" fmla="*/ 163476 w 1242915"/>
                <a:gd name="connsiteY2" fmla="*/ 1758763 h 1907892"/>
                <a:gd name="connsiteX3" fmla="*/ 167937 w 1242915"/>
                <a:gd name="connsiteY3" fmla="*/ 1687395 h 1907892"/>
                <a:gd name="connsiteX4" fmla="*/ 243765 w 1242915"/>
                <a:gd name="connsiteY4" fmla="*/ 1575883 h 1907892"/>
                <a:gd name="connsiteX5" fmla="*/ 301752 w 1242915"/>
                <a:gd name="connsiteY5" fmla="*/ 1508976 h 1907892"/>
                <a:gd name="connsiteX6" fmla="*/ 324054 w 1242915"/>
                <a:gd name="connsiteY6" fmla="*/ 1366240 h 1907892"/>
                <a:gd name="connsiteX7" fmla="*/ 359738 w 1242915"/>
                <a:gd name="connsiteY7" fmla="*/ 1245807 h 1907892"/>
                <a:gd name="connsiteX8" fmla="*/ 373119 w 1242915"/>
                <a:gd name="connsiteY8" fmla="*/ 1196742 h 1907892"/>
                <a:gd name="connsiteX9" fmla="*/ 573841 w 1242915"/>
                <a:gd name="connsiteY9" fmla="*/ 969257 h 1907892"/>
                <a:gd name="connsiteX10" fmla="*/ 600604 w 1242915"/>
                <a:gd name="connsiteY10" fmla="*/ 817600 h 1907892"/>
                <a:gd name="connsiteX11" fmla="*/ 734419 w 1242915"/>
                <a:gd name="connsiteY11" fmla="*/ 679325 h 1907892"/>
                <a:gd name="connsiteX12" fmla="*/ 828089 w 1242915"/>
                <a:gd name="connsiteY12" fmla="*/ 630260 h 1907892"/>
                <a:gd name="connsiteX13" fmla="*/ 939601 w 1242915"/>
                <a:gd name="connsiteY13" fmla="*/ 469682 h 1907892"/>
                <a:gd name="connsiteX14" fmla="*/ 1024351 w 1242915"/>
                <a:gd name="connsiteY14" fmla="*/ 393854 h 1907892"/>
                <a:gd name="connsiteX15" fmla="*/ 1109100 w 1242915"/>
                <a:gd name="connsiteY15" fmla="*/ 206513 h 1907892"/>
                <a:gd name="connsiteX16" fmla="*/ 1229533 w 1242915"/>
                <a:gd name="connsiteY16" fmla="*/ 77159 h 1907892"/>
                <a:gd name="connsiteX17" fmla="*/ 1242915 w 1242915"/>
                <a:gd name="connsiteY17" fmla="*/ 0 h 1907892"/>
                <a:gd name="connsiteX0" fmla="*/ 0 w 1282936"/>
                <a:gd name="connsiteY0" fmla="*/ 2057972 h 2057972"/>
                <a:gd name="connsiteX1" fmla="*/ 87648 w 1282936"/>
                <a:gd name="connsiteY1" fmla="*/ 1948987 h 2057972"/>
                <a:gd name="connsiteX2" fmla="*/ 163476 w 1282936"/>
                <a:gd name="connsiteY2" fmla="*/ 1908843 h 2057972"/>
                <a:gd name="connsiteX3" fmla="*/ 167937 w 1282936"/>
                <a:gd name="connsiteY3" fmla="*/ 1837475 h 2057972"/>
                <a:gd name="connsiteX4" fmla="*/ 243765 w 1282936"/>
                <a:gd name="connsiteY4" fmla="*/ 1725963 h 2057972"/>
                <a:gd name="connsiteX5" fmla="*/ 301752 w 1282936"/>
                <a:gd name="connsiteY5" fmla="*/ 1659056 h 2057972"/>
                <a:gd name="connsiteX6" fmla="*/ 324054 w 1282936"/>
                <a:gd name="connsiteY6" fmla="*/ 1516320 h 2057972"/>
                <a:gd name="connsiteX7" fmla="*/ 359738 w 1282936"/>
                <a:gd name="connsiteY7" fmla="*/ 1395887 h 2057972"/>
                <a:gd name="connsiteX8" fmla="*/ 373119 w 1282936"/>
                <a:gd name="connsiteY8" fmla="*/ 1346822 h 2057972"/>
                <a:gd name="connsiteX9" fmla="*/ 573841 w 1282936"/>
                <a:gd name="connsiteY9" fmla="*/ 1119337 h 2057972"/>
                <a:gd name="connsiteX10" fmla="*/ 600604 w 1282936"/>
                <a:gd name="connsiteY10" fmla="*/ 967680 h 2057972"/>
                <a:gd name="connsiteX11" fmla="*/ 734419 w 1282936"/>
                <a:gd name="connsiteY11" fmla="*/ 829405 h 2057972"/>
                <a:gd name="connsiteX12" fmla="*/ 828089 w 1282936"/>
                <a:gd name="connsiteY12" fmla="*/ 780340 h 2057972"/>
                <a:gd name="connsiteX13" fmla="*/ 939601 w 1282936"/>
                <a:gd name="connsiteY13" fmla="*/ 619762 h 2057972"/>
                <a:gd name="connsiteX14" fmla="*/ 1024351 w 1282936"/>
                <a:gd name="connsiteY14" fmla="*/ 543934 h 2057972"/>
                <a:gd name="connsiteX15" fmla="*/ 1109100 w 1282936"/>
                <a:gd name="connsiteY15" fmla="*/ 356593 h 2057972"/>
                <a:gd name="connsiteX16" fmla="*/ 1229533 w 1282936"/>
                <a:gd name="connsiteY16" fmla="*/ 227239 h 2057972"/>
                <a:gd name="connsiteX17" fmla="*/ 1282936 w 1282936"/>
                <a:gd name="connsiteY17" fmla="*/ 0 h 2057972"/>
                <a:gd name="connsiteX0" fmla="*/ 0 w 1282936"/>
                <a:gd name="connsiteY0" fmla="*/ 2057972 h 2057972"/>
                <a:gd name="connsiteX1" fmla="*/ 87648 w 1282936"/>
                <a:gd name="connsiteY1" fmla="*/ 1948987 h 2057972"/>
                <a:gd name="connsiteX2" fmla="*/ 163476 w 1282936"/>
                <a:gd name="connsiteY2" fmla="*/ 1908843 h 2057972"/>
                <a:gd name="connsiteX3" fmla="*/ 167937 w 1282936"/>
                <a:gd name="connsiteY3" fmla="*/ 1837475 h 2057972"/>
                <a:gd name="connsiteX4" fmla="*/ 243765 w 1282936"/>
                <a:gd name="connsiteY4" fmla="*/ 1725963 h 2057972"/>
                <a:gd name="connsiteX5" fmla="*/ 301752 w 1282936"/>
                <a:gd name="connsiteY5" fmla="*/ 1659056 h 2057972"/>
                <a:gd name="connsiteX6" fmla="*/ 324054 w 1282936"/>
                <a:gd name="connsiteY6" fmla="*/ 1516320 h 2057972"/>
                <a:gd name="connsiteX7" fmla="*/ 359738 w 1282936"/>
                <a:gd name="connsiteY7" fmla="*/ 1395887 h 2057972"/>
                <a:gd name="connsiteX8" fmla="*/ 373119 w 1282936"/>
                <a:gd name="connsiteY8" fmla="*/ 1346822 h 2057972"/>
                <a:gd name="connsiteX9" fmla="*/ 573841 w 1282936"/>
                <a:gd name="connsiteY9" fmla="*/ 1119337 h 2057972"/>
                <a:gd name="connsiteX10" fmla="*/ 600604 w 1282936"/>
                <a:gd name="connsiteY10" fmla="*/ 967680 h 2057972"/>
                <a:gd name="connsiteX11" fmla="*/ 734419 w 1282936"/>
                <a:gd name="connsiteY11" fmla="*/ 829405 h 2057972"/>
                <a:gd name="connsiteX12" fmla="*/ 828089 w 1282936"/>
                <a:gd name="connsiteY12" fmla="*/ 780340 h 2057972"/>
                <a:gd name="connsiteX13" fmla="*/ 939601 w 1282936"/>
                <a:gd name="connsiteY13" fmla="*/ 619762 h 2057972"/>
                <a:gd name="connsiteX14" fmla="*/ 1024351 w 1282936"/>
                <a:gd name="connsiteY14" fmla="*/ 543934 h 2057972"/>
                <a:gd name="connsiteX15" fmla="*/ 1109100 w 1282936"/>
                <a:gd name="connsiteY15" fmla="*/ 356593 h 2057972"/>
                <a:gd name="connsiteX16" fmla="*/ 1229533 w 1282936"/>
                <a:gd name="connsiteY16" fmla="*/ 227239 h 2057972"/>
                <a:gd name="connsiteX17" fmla="*/ 1282936 w 1282936"/>
                <a:gd name="connsiteY17" fmla="*/ 0 h 2057972"/>
                <a:gd name="connsiteX0" fmla="*/ 0 w 1229533"/>
                <a:gd name="connsiteY0" fmla="*/ 1830733 h 1830733"/>
                <a:gd name="connsiteX1" fmla="*/ 87648 w 1229533"/>
                <a:gd name="connsiteY1" fmla="*/ 1721748 h 1830733"/>
                <a:gd name="connsiteX2" fmla="*/ 163476 w 1229533"/>
                <a:gd name="connsiteY2" fmla="*/ 1681604 h 1830733"/>
                <a:gd name="connsiteX3" fmla="*/ 167937 w 1229533"/>
                <a:gd name="connsiteY3" fmla="*/ 1610236 h 1830733"/>
                <a:gd name="connsiteX4" fmla="*/ 243765 w 1229533"/>
                <a:gd name="connsiteY4" fmla="*/ 1498724 h 1830733"/>
                <a:gd name="connsiteX5" fmla="*/ 301752 w 1229533"/>
                <a:gd name="connsiteY5" fmla="*/ 1431817 h 1830733"/>
                <a:gd name="connsiteX6" fmla="*/ 324054 w 1229533"/>
                <a:gd name="connsiteY6" fmla="*/ 1289081 h 1830733"/>
                <a:gd name="connsiteX7" fmla="*/ 359738 w 1229533"/>
                <a:gd name="connsiteY7" fmla="*/ 1168648 h 1830733"/>
                <a:gd name="connsiteX8" fmla="*/ 373119 w 1229533"/>
                <a:gd name="connsiteY8" fmla="*/ 1119583 h 1830733"/>
                <a:gd name="connsiteX9" fmla="*/ 573841 w 1229533"/>
                <a:gd name="connsiteY9" fmla="*/ 892098 h 1830733"/>
                <a:gd name="connsiteX10" fmla="*/ 600604 w 1229533"/>
                <a:gd name="connsiteY10" fmla="*/ 740441 h 1830733"/>
                <a:gd name="connsiteX11" fmla="*/ 734419 w 1229533"/>
                <a:gd name="connsiteY11" fmla="*/ 602166 h 1830733"/>
                <a:gd name="connsiteX12" fmla="*/ 828089 w 1229533"/>
                <a:gd name="connsiteY12" fmla="*/ 553101 h 1830733"/>
                <a:gd name="connsiteX13" fmla="*/ 939601 w 1229533"/>
                <a:gd name="connsiteY13" fmla="*/ 392523 h 1830733"/>
                <a:gd name="connsiteX14" fmla="*/ 1024351 w 1229533"/>
                <a:gd name="connsiteY14" fmla="*/ 316695 h 1830733"/>
                <a:gd name="connsiteX15" fmla="*/ 1109100 w 1229533"/>
                <a:gd name="connsiteY15" fmla="*/ 129354 h 1830733"/>
                <a:gd name="connsiteX16" fmla="*/ 1229533 w 1229533"/>
                <a:gd name="connsiteY16" fmla="*/ 0 h 1830733"/>
                <a:gd name="connsiteX0" fmla="*/ 0 w 1109100"/>
                <a:gd name="connsiteY0" fmla="*/ 1701379 h 1701379"/>
                <a:gd name="connsiteX1" fmla="*/ 87648 w 1109100"/>
                <a:gd name="connsiteY1" fmla="*/ 1592394 h 1701379"/>
                <a:gd name="connsiteX2" fmla="*/ 163476 w 1109100"/>
                <a:gd name="connsiteY2" fmla="*/ 1552250 h 1701379"/>
                <a:gd name="connsiteX3" fmla="*/ 167937 w 1109100"/>
                <a:gd name="connsiteY3" fmla="*/ 1480882 h 1701379"/>
                <a:gd name="connsiteX4" fmla="*/ 243765 w 1109100"/>
                <a:gd name="connsiteY4" fmla="*/ 1369370 h 1701379"/>
                <a:gd name="connsiteX5" fmla="*/ 301752 w 1109100"/>
                <a:gd name="connsiteY5" fmla="*/ 1302463 h 1701379"/>
                <a:gd name="connsiteX6" fmla="*/ 324054 w 1109100"/>
                <a:gd name="connsiteY6" fmla="*/ 1159727 h 1701379"/>
                <a:gd name="connsiteX7" fmla="*/ 359738 w 1109100"/>
                <a:gd name="connsiteY7" fmla="*/ 1039294 h 1701379"/>
                <a:gd name="connsiteX8" fmla="*/ 373119 w 1109100"/>
                <a:gd name="connsiteY8" fmla="*/ 990229 h 1701379"/>
                <a:gd name="connsiteX9" fmla="*/ 573841 w 1109100"/>
                <a:gd name="connsiteY9" fmla="*/ 762744 h 1701379"/>
                <a:gd name="connsiteX10" fmla="*/ 600604 w 1109100"/>
                <a:gd name="connsiteY10" fmla="*/ 611087 h 1701379"/>
                <a:gd name="connsiteX11" fmla="*/ 734419 w 1109100"/>
                <a:gd name="connsiteY11" fmla="*/ 472812 h 1701379"/>
                <a:gd name="connsiteX12" fmla="*/ 828089 w 1109100"/>
                <a:gd name="connsiteY12" fmla="*/ 423747 h 1701379"/>
                <a:gd name="connsiteX13" fmla="*/ 939601 w 1109100"/>
                <a:gd name="connsiteY13" fmla="*/ 263169 h 1701379"/>
                <a:gd name="connsiteX14" fmla="*/ 1024351 w 1109100"/>
                <a:gd name="connsiteY14" fmla="*/ 187341 h 1701379"/>
                <a:gd name="connsiteX15" fmla="*/ 1109100 w 1109100"/>
                <a:gd name="connsiteY15" fmla="*/ 0 h 1701379"/>
                <a:gd name="connsiteX0" fmla="*/ 0 w 1024351"/>
                <a:gd name="connsiteY0" fmla="*/ 1514038 h 1514038"/>
                <a:gd name="connsiteX1" fmla="*/ 87648 w 1024351"/>
                <a:gd name="connsiteY1" fmla="*/ 1405053 h 1514038"/>
                <a:gd name="connsiteX2" fmla="*/ 163476 w 1024351"/>
                <a:gd name="connsiteY2" fmla="*/ 1364909 h 1514038"/>
                <a:gd name="connsiteX3" fmla="*/ 167937 w 1024351"/>
                <a:gd name="connsiteY3" fmla="*/ 1293541 h 1514038"/>
                <a:gd name="connsiteX4" fmla="*/ 243765 w 1024351"/>
                <a:gd name="connsiteY4" fmla="*/ 1182029 h 1514038"/>
                <a:gd name="connsiteX5" fmla="*/ 301752 w 1024351"/>
                <a:gd name="connsiteY5" fmla="*/ 1115122 h 1514038"/>
                <a:gd name="connsiteX6" fmla="*/ 324054 w 1024351"/>
                <a:gd name="connsiteY6" fmla="*/ 972386 h 1514038"/>
                <a:gd name="connsiteX7" fmla="*/ 359738 w 1024351"/>
                <a:gd name="connsiteY7" fmla="*/ 851953 h 1514038"/>
                <a:gd name="connsiteX8" fmla="*/ 373119 w 1024351"/>
                <a:gd name="connsiteY8" fmla="*/ 802888 h 1514038"/>
                <a:gd name="connsiteX9" fmla="*/ 573841 w 1024351"/>
                <a:gd name="connsiteY9" fmla="*/ 575403 h 1514038"/>
                <a:gd name="connsiteX10" fmla="*/ 600604 w 1024351"/>
                <a:gd name="connsiteY10" fmla="*/ 423746 h 1514038"/>
                <a:gd name="connsiteX11" fmla="*/ 734419 w 1024351"/>
                <a:gd name="connsiteY11" fmla="*/ 285471 h 1514038"/>
                <a:gd name="connsiteX12" fmla="*/ 828089 w 1024351"/>
                <a:gd name="connsiteY12" fmla="*/ 236406 h 1514038"/>
                <a:gd name="connsiteX13" fmla="*/ 939601 w 1024351"/>
                <a:gd name="connsiteY13" fmla="*/ 75828 h 1514038"/>
                <a:gd name="connsiteX14" fmla="*/ 1024351 w 1024351"/>
                <a:gd name="connsiteY14" fmla="*/ 0 h 1514038"/>
                <a:gd name="connsiteX0" fmla="*/ 0 w 939601"/>
                <a:gd name="connsiteY0" fmla="*/ 1438210 h 1438210"/>
                <a:gd name="connsiteX1" fmla="*/ 87648 w 939601"/>
                <a:gd name="connsiteY1" fmla="*/ 1329225 h 1438210"/>
                <a:gd name="connsiteX2" fmla="*/ 163476 w 939601"/>
                <a:gd name="connsiteY2" fmla="*/ 1289081 h 1438210"/>
                <a:gd name="connsiteX3" fmla="*/ 167937 w 939601"/>
                <a:gd name="connsiteY3" fmla="*/ 1217713 h 1438210"/>
                <a:gd name="connsiteX4" fmla="*/ 243765 w 939601"/>
                <a:gd name="connsiteY4" fmla="*/ 1106201 h 1438210"/>
                <a:gd name="connsiteX5" fmla="*/ 301752 w 939601"/>
                <a:gd name="connsiteY5" fmla="*/ 1039294 h 1438210"/>
                <a:gd name="connsiteX6" fmla="*/ 324054 w 939601"/>
                <a:gd name="connsiteY6" fmla="*/ 896558 h 1438210"/>
                <a:gd name="connsiteX7" fmla="*/ 359738 w 939601"/>
                <a:gd name="connsiteY7" fmla="*/ 776125 h 1438210"/>
                <a:gd name="connsiteX8" fmla="*/ 373119 w 939601"/>
                <a:gd name="connsiteY8" fmla="*/ 727060 h 1438210"/>
                <a:gd name="connsiteX9" fmla="*/ 573841 w 939601"/>
                <a:gd name="connsiteY9" fmla="*/ 499575 h 1438210"/>
                <a:gd name="connsiteX10" fmla="*/ 600604 w 939601"/>
                <a:gd name="connsiteY10" fmla="*/ 347918 h 1438210"/>
                <a:gd name="connsiteX11" fmla="*/ 734419 w 939601"/>
                <a:gd name="connsiteY11" fmla="*/ 209643 h 1438210"/>
                <a:gd name="connsiteX12" fmla="*/ 828089 w 939601"/>
                <a:gd name="connsiteY12" fmla="*/ 160578 h 1438210"/>
                <a:gd name="connsiteX13" fmla="*/ 939601 w 939601"/>
                <a:gd name="connsiteY13" fmla="*/ 0 h 1438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9601" h="1438210">
                  <a:moveTo>
                    <a:pt x="0" y="1438210"/>
                  </a:moveTo>
                  <a:cubicBezTo>
                    <a:pt x="23417" y="1400667"/>
                    <a:pt x="60402" y="1354080"/>
                    <a:pt x="87648" y="1329225"/>
                  </a:cubicBezTo>
                  <a:cubicBezTo>
                    <a:pt x="114894" y="1304370"/>
                    <a:pt x="150095" y="1307666"/>
                    <a:pt x="163476" y="1289081"/>
                  </a:cubicBezTo>
                  <a:cubicBezTo>
                    <a:pt x="176857" y="1270496"/>
                    <a:pt x="154556" y="1248193"/>
                    <a:pt x="167937" y="1217713"/>
                  </a:cubicBezTo>
                  <a:cubicBezTo>
                    <a:pt x="181319" y="1187233"/>
                    <a:pt x="221463" y="1135937"/>
                    <a:pt x="243765" y="1106201"/>
                  </a:cubicBezTo>
                  <a:cubicBezTo>
                    <a:pt x="266067" y="1076465"/>
                    <a:pt x="288371" y="1074234"/>
                    <a:pt x="301752" y="1039294"/>
                  </a:cubicBezTo>
                  <a:cubicBezTo>
                    <a:pt x="315134" y="1004353"/>
                    <a:pt x="314390" y="940419"/>
                    <a:pt x="324054" y="896558"/>
                  </a:cubicBezTo>
                  <a:cubicBezTo>
                    <a:pt x="333718" y="852696"/>
                    <a:pt x="351561" y="804375"/>
                    <a:pt x="359738" y="776125"/>
                  </a:cubicBezTo>
                  <a:cubicBezTo>
                    <a:pt x="367915" y="747875"/>
                    <a:pt x="337435" y="773152"/>
                    <a:pt x="373119" y="727060"/>
                  </a:cubicBezTo>
                  <a:cubicBezTo>
                    <a:pt x="408803" y="680968"/>
                    <a:pt x="535927" y="562765"/>
                    <a:pt x="573841" y="499575"/>
                  </a:cubicBezTo>
                  <a:cubicBezTo>
                    <a:pt x="611755" y="436385"/>
                    <a:pt x="573841" y="396240"/>
                    <a:pt x="600604" y="347918"/>
                  </a:cubicBezTo>
                  <a:cubicBezTo>
                    <a:pt x="627367" y="299596"/>
                    <a:pt x="696505" y="240866"/>
                    <a:pt x="734419" y="209643"/>
                  </a:cubicBezTo>
                  <a:cubicBezTo>
                    <a:pt x="772333" y="178420"/>
                    <a:pt x="793892" y="195518"/>
                    <a:pt x="828089" y="160578"/>
                  </a:cubicBezTo>
                  <a:cubicBezTo>
                    <a:pt x="862286" y="125638"/>
                    <a:pt x="906891" y="39401"/>
                    <a:pt x="939601" y="0"/>
                  </a:cubicBezTo>
                </a:path>
              </a:pathLst>
            </a:cu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384" name="Полилиния 12">
              <a:extLst>
                <a:ext uri="{FF2B5EF4-FFF2-40B4-BE49-F238E27FC236}">
                  <a16:creationId xmlns:a16="http://schemas.microsoft.com/office/drawing/2014/main" id="{5513AEB1-4011-4062-8CCE-8F58FDE81162}"/>
                </a:ext>
              </a:extLst>
            </p:cNvPr>
            <p:cNvSpPr/>
            <p:nvPr/>
          </p:nvSpPr>
          <p:spPr>
            <a:xfrm>
              <a:off x="3332583" y="2688264"/>
              <a:ext cx="1975823" cy="344672"/>
            </a:xfrm>
            <a:custGeom>
              <a:avLst/>
              <a:gdLst>
                <a:gd name="connsiteX0" fmla="*/ 0 w 2150109"/>
                <a:gd name="connsiteY0" fmla="*/ 303314 h 303314"/>
                <a:gd name="connsiteX1" fmla="*/ 102591 w 2150109"/>
                <a:gd name="connsiteY1" fmla="*/ 263169 h 303314"/>
                <a:gd name="connsiteX2" fmla="*/ 374681 w 2150109"/>
                <a:gd name="connsiteY2" fmla="*/ 209643 h 303314"/>
                <a:gd name="connsiteX3" fmla="*/ 874255 w 2150109"/>
                <a:gd name="connsiteY3" fmla="*/ 120434 h 303314"/>
                <a:gd name="connsiteX4" fmla="*/ 1092819 w 2150109"/>
                <a:gd name="connsiteY4" fmla="*/ 107052 h 303314"/>
                <a:gd name="connsiteX5" fmla="*/ 1182029 w 2150109"/>
                <a:gd name="connsiteY5" fmla="*/ 129355 h 303314"/>
                <a:gd name="connsiteX6" fmla="*/ 1298002 w 2150109"/>
                <a:gd name="connsiteY6" fmla="*/ 71368 h 303314"/>
                <a:gd name="connsiteX7" fmla="*/ 1382751 w 2150109"/>
                <a:gd name="connsiteY7" fmla="*/ 4461 h 303314"/>
                <a:gd name="connsiteX8" fmla="*/ 1561170 w 2150109"/>
                <a:gd name="connsiteY8" fmla="*/ 31224 h 303314"/>
                <a:gd name="connsiteX9" fmla="*/ 1739590 w 2150109"/>
                <a:gd name="connsiteY9" fmla="*/ 57987 h 303314"/>
                <a:gd name="connsiteX10" fmla="*/ 2083048 w 2150109"/>
                <a:gd name="connsiteY10" fmla="*/ 31224 h 303314"/>
                <a:gd name="connsiteX11" fmla="*/ 2149955 w 2150109"/>
                <a:gd name="connsiteY11" fmla="*/ 0 h 303314"/>
                <a:gd name="connsiteX0" fmla="*/ 0 w 2217159"/>
                <a:gd name="connsiteY0" fmla="*/ 338513 h 338513"/>
                <a:gd name="connsiteX1" fmla="*/ 102591 w 2217159"/>
                <a:gd name="connsiteY1" fmla="*/ 298368 h 338513"/>
                <a:gd name="connsiteX2" fmla="*/ 374681 w 2217159"/>
                <a:gd name="connsiteY2" fmla="*/ 244842 h 338513"/>
                <a:gd name="connsiteX3" fmla="*/ 874255 w 2217159"/>
                <a:gd name="connsiteY3" fmla="*/ 155633 h 338513"/>
                <a:gd name="connsiteX4" fmla="*/ 1092819 w 2217159"/>
                <a:gd name="connsiteY4" fmla="*/ 142251 h 338513"/>
                <a:gd name="connsiteX5" fmla="*/ 1182029 w 2217159"/>
                <a:gd name="connsiteY5" fmla="*/ 164554 h 338513"/>
                <a:gd name="connsiteX6" fmla="*/ 1298002 w 2217159"/>
                <a:gd name="connsiteY6" fmla="*/ 106567 h 338513"/>
                <a:gd name="connsiteX7" fmla="*/ 1382751 w 2217159"/>
                <a:gd name="connsiteY7" fmla="*/ 39660 h 338513"/>
                <a:gd name="connsiteX8" fmla="*/ 1561170 w 2217159"/>
                <a:gd name="connsiteY8" fmla="*/ 66423 h 338513"/>
                <a:gd name="connsiteX9" fmla="*/ 1739590 w 2217159"/>
                <a:gd name="connsiteY9" fmla="*/ 93186 h 338513"/>
                <a:gd name="connsiteX10" fmla="*/ 2083048 w 2217159"/>
                <a:gd name="connsiteY10" fmla="*/ 66423 h 338513"/>
                <a:gd name="connsiteX11" fmla="*/ 2217153 w 2217159"/>
                <a:gd name="connsiteY11" fmla="*/ 0 h 338513"/>
                <a:gd name="connsiteX0" fmla="*/ 0 w 2217153"/>
                <a:gd name="connsiteY0" fmla="*/ 338513 h 338513"/>
                <a:gd name="connsiteX1" fmla="*/ 102591 w 2217153"/>
                <a:gd name="connsiteY1" fmla="*/ 298368 h 338513"/>
                <a:gd name="connsiteX2" fmla="*/ 374681 w 2217153"/>
                <a:gd name="connsiteY2" fmla="*/ 244842 h 338513"/>
                <a:gd name="connsiteX3" fmla="*/ 874255 w 2217153"/>
                <a:gd name="connsiteY3" fmla="*/ 155633 h 338513"/>
                <a:gd name="connsiteX4" fmla="*/ 1092819 w 2217153"/>
                <a:gd name="connsiteY4" fmla="*/ 142251 h 338513"/>
                <a:gd name="connsiteX5" fmla="*/ 1182029 w 2217153"/>
                <a:gd name="connsiteY5" fmla="*/ 164554 h 338513"/>
                <a:gd name="connsiteX6" fmla="*/ 1298002 w 2217153"/>
                <a:gd name="connsiteY6" fmla="*/ 106567 h 338513"/>
                <a:gd name="connsiteX7" fmla="*/ 1382751 w 2217153"/>
                <a:gd name="connsiteY7" fmla="*/ 39660 h 338513"/>
                <a:gd name="connsiteX8" fmla="*/ 1561170 w 2217153"/>
                <a:gd name="connsiteY8" fmla="*/ 66423 h 338513"/>
                <a:gd name="connsiteX9" fmla="*/ 1739590 w 2217153"/>
                <a:gd name="connsiteY9" fmla="*/ 93186 h 338513"/>
                <a:gd name="connsiteX10" fmla="*/ 2083048 w 2217153"/>
                <a:gd name="connsiteY10" fmla="*/ 66423 h 338513"/>
                <a:gd name="connsiteX11" fmla="*/ 2217153 w 2217153"/>
                <a:gd name="connsiteY11" fmla="*/ 0 h 338513"/>
                <a:gd name="connsiteX0" fmla="*/ 0 w 2217153"/>
                <a:gd name="connsiteY0" fmla="*/ 338513 h 338513"/>
                <a:gd name="connsiteX1" fmla="*/ 102591 w 2217153"/>
                <a:gd name="connsiteY1" fmla="*/ 298368 h 338513"/>
                <a:gd name="connsiteX2" fmla="*/ 374681 w 2217153"/>
                <a:gd name="connsiteY2" fmla="*/ 244842 h 338513"/>
                <a:gd name="connsiteX3" fmla="*/ 874255 w 2217153"/>
                <a:gd name="connsiteY3" fmla="*/ 155633 h 338513"/>
                <a:gd name="connsiteX4" fmla="*/ 1092819 w 2217153"/>
                <a:gd name="connsiteY4" fmla="*/ 142251 h 338513"/>
                <a:gd name="connsiteX5" fmla="*/ 1182029 w 2217153"/>
                <a:gd name="connsiteY5" fmla="*/ 164554 h 338513"/>
                <a:gd name="connsiteX6" fmla="*/ 1298002 w 2217153"/>
                <a:gd name="connsiteY6" fmla="*/ 106567 h 338513"/>
                <a:gd name="connsiteX7" fmla="*/ 1382751 w 2217153"/>
                <a:gd name="connsiteY7" fmla="*/ 39660 h 338513"/>
                <a:gd name="connsiteX8" fmla="*/ 1561170 w 2217153"/>
                <a:gd name="connsiteY8" fmla="*/ 66423 h 338513"/>
                <a:gd name="connsiteX9" fmla="*/ 1739590 w 2217153"/>
                <a:gd name="connsiteY9" fmla="*/ 93186 h 338513"/>
                <a:gd name="connsiteX10" fmla="*/ 2111092 w 2217153"/>
                <a:gd name="connsiteY10" fmla="*/ 66423 h 338513"/>
                <a:gd name="connsiteX11" fmla="*/ 2217153 w 2217153"/>
                <a:gd name="connsiteY11" fmla="*/ 0 h 338513"/>
                <a:gd name="connsiteX0" fmla="*/ 0 w 2111092"/>
                <a:gd name="connsiteY0" fmla="*/ 298853 h 298853"/>
                <a:gd name="connsiteX1" fmla="*/ 102591 w 2111092"/>
                <a:gd name="connsiteY1" fmla="*/ 258708 h 298853"/>
                <a:gd name="connsiteX2" fmla="*/ 374681 w 2111092"/>
                <a:gd name="connsiteY2" fmla="*/ 205182 h 298853"/>
                <a:gd name="connsiteX3" fmla="*/ 874255 w 2111092"/>
                <a:gd name="connsiteY3" fmla="*/ 115973 h 298853"/>
                <a:gd name="connsiteX4" fmla="*/ 1092819 w 2111092"/>
                <a:gd name="connsiteY4" fmla="*/ 102591 h 298853"/>
                <a:gd name="connsiteX5" fmla="*/ 1182029 w 2111092"/>
                <a:gd name="connsiteY5" fmla="*/ 124894 h 298853"/>
                <a:gd name="connsiteX6" fmla="*/ 1298002 w 2111092"/>
                <a:gd name="connsiteY6" fmla="*/ 66907 h 298853"/>
                <a:gd name="connsiteX7" fmla="*/ 1382751 w 2111092"/>
                <a:gd name="connsiteY7" fmla="*/ 0 h 298853"/>
                <a:gd name="connsiteX8" fmla="*/ 1561170 w 2111092"/>
                <a:gd name="connsiteY8" fmla="*/ 26763 h 298853"/>
                <a:gd name="connsiteX9" fmla="*/ 1739590 w 2111092"/>
                <a:gd name="connsiteY9" fmla="*/ 53526 h 298853"/>
                <a:gd name="connsiteX10" fmla="*/ 2111092 w 2111092"/>
                <a:gd name="connsiteY10" fmla="*/ 26763 h 298853"/>
                <a:gd name="connsiteX0" fmla="*/ 0 w 1739590"/>
                <a:gd name="connsiteY0" fmla="*/ 298853 h 298853"/>
                <a:gd name="connsiteX1" fmla="*/ 102591 w 1739590"/>
                <a:gd name="connsiteY1" fmla="*/ 258708 h 298853"/>
                <a:gd name="connsiteX2" fmla="*/ 374681 w 1739590"/>
                <a:gd name="connsiteY2" fmla="*/ 205182 h 298853"/>
                <a:gd name="connsiteX3" fmla="*/ 874255 w 1739590"/>
                <a:gd name="connsiteY3" fmla="*/ 115973 h 298853"/>
                <a:gd name="connsiteX4" fmla="*/ 1092819 w 1739590"/>
                <a:gd name="connsiteY4" fmla="*/ 102591 h 298853"/>
                <a:gd name="connsiteX5" fmla="*/ 1182029 w 1739590"/>
                <a:gd name="connsiteY5" fmla="*/ 124894 h 298853"/>
                <a:gd name="connsiteX6" fmla="*/ 1298002 w 1739590"/>
                <a:gd name="connsiteY6" fmla="*/ 66907 h 298853"/>
                <a:gd name="connsiteX7" fmla="*/ 1382751 w 1739590"/>
                <a:gd name="connsiteY7" fmla="*/ 0 h 298853"/>
                <a:gd name="connsiteX8" fmla="*/ 1561170 w 1739590"/>
                <a:gd name="connsiteY8" fmla="*/ 26763 h 298853"/>
                <a:gd name="connsiteX9" fmla="*/ 1739590 w 1739590"/>
                <a:gd name="connsiteY9" fmla="*/ 53526 h 298853"/>
                <a:gd name="connsiteX0" fmla="*/ 0 w 1713162"/>
                <a:gd name="connsiteY0" fmla="*/ 298853 h 298853"/>
                <a:gd name="connsiteX1" fmla="*/ 102591 w 1713162"/>
                <a:gd name="connsiteY1" fmla="*/ 258708 h 298853"/>
                <a:gd name="connsiteX2" fmla="*/ 374681 w 1713162"/>
                <a:gd name="connsiteY2" fmla="*/ 205182 h 298853"/>
                <a:gd name="connsiteX3" fmla="*/ 874255 w 1713162"/>
                <a:gd name="connsiteY3" fmla="*/ 115973 h 298853"/>
                <a:gd name="connsiteX4" fmla="*/ 1092819 w 1713162"/>
                <a:gd name="connsiteY4" fmla="*/ 102591 h 298853"/>
                <a:gd name="connsiteX5" fmla="*/ 1182029 w 1713162"/>
                <a:gd name="connsiteY5" fmla="*/ 124894 h 298853"/>
                <a:gd name="connsiteX6" fmla="*/ 1298002 w 1713162"/>
                <a:gd name="connsiteY6" fmla="*/ 66907 h 298853"/>
                <a:gd name="connsiteX7" fmla="*/ 1382751 w 1713162"/>
                <a:gd name="connsiteY7" fmla="*/ 0 h 298853"/>
                <a:gd name="connsiteX8" fmla="*/ 1561170 w 1713162"/>
                <a:gd name="connsiteY8" fmla="*/ 26763 h 298853"/>
                <a:gd name="connsiteX9" fmla="*/ 1713162 w 1713162"/>
                <a:gd name="connsiteY9" fmla="*/ 60133 h 298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13162" h="298853">
                  <a:moveTo>
                    <a:pt x="0" y="298853"/>
                  </a:moveTo>
                  <a:cubicBezTo>
                    <a:pt x="20072" y="286586"/>
                    <a:pt x="40144" y="274320"/>
                    <a:pt x="102591" y="258708"/>
                  </a:cubicBezTo>
                  <a:cubicBezTo>
                    <a:pt x="165038" y="243096"/>
                    <a:pt x="374681" y="205182"/>
                    <a:pt x="374681" y="205182"/>
                  </a:cubicBezTo>
                  <a:cubicBezTo>
                    <a:pt x="503292" y="181393"/>
                    <a:pt x="754565" y="133071"/>
                    <a:pt x="874255" y="115973"/>
                  </a:cubicBezTo>
                  <a:cubicBezTo>
                    <a:pt x="993945" y="98874"/>
                    <a:pt x="1041523" y="101104"/>
                    <a:pt x="1092819" y="102591"/>
                  </a:cubicBezTo>
                  <a:cubicBezTo>
                    <a:pt x="1144115" y="104078"/>
                    <a:pt x="1147832" y="130841"/>
                    <a:pt x="1182029" y="124894"/>
                  </a:cubicBezTo>
                  <a:cubicBezTo>
                    <a:pt x="1216226" y="118947"/>
                    <a:pt x="1264548" y="87723"/>
                    <a:pt x="1298002" y="66907"/>
                  </a:cubicBezTo>
                  <a:cubicBezTo>
                    <a:pt x="1331456" y="46091"/>
                    <a:pt x="1338890" y="6691"/>
                    <a:pt x="1382751" y="0"/>
                  </a:cubicBezTo>
                  <a:lnTo>
                    <a:pt x="1561170" y="26763"/>
                  </a:lnTo>
                  <a:cubicBezTo>
                    <a:pt x="1620643" y="35684"/>
                    <a:pt x="1621508" y="60133"/>
                    <a:pt x="1713162" y="60133"/>
                  </a:cubicBezTo>
                </a:path>
              </a:pathLst>
            </a:cu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/>
            </a:p>
          </p:txBody>
        </p:sp>
        <p:sp>
          <p:nvSpPr>
            <p:cNvPr id="388" name="Полилиния 13">
              <a:extLst>
                <a:ext uri="{FF2B5EF4-FFF2-40B4-BE49-F238E27FC236}">
                  <a16:creationId xmlns:a16="http://schemas.microsoft.com/office/drawing/2014/main" id="{CC221DD9-BE89-4FDE-B9C7-BCF3B7E92BA5}"/>
                </a:ext>
              </a:extLst>
            </p:cNvPr>
            <p:cNvSpPr/>
            <p:nvPr/>
          </p:nvSpPr>
          <p:spPr>
            <a:xfrm>
              <a:off x="3301652" y="3447655"/>
              <a:ext cx="1963271" cy="2056129"/>
            </a:xfrm>
            <a:custGeom>
              <a:avLst/>
              <a:gdLst>
                <a:gd name="connsiteX0" fmla="*/ 0 w 2179607"/>
                <a:gd name="connsiteY0" fmla="*/ 0 h 2104845"/>
                <a:gd name="connsiteX1" fmla="*/ 218536 w 2179607"/>
                <a:gd name="connsiteY1" fmla="*/ 189781 h 2104845"/>
                <a:gd name="connsiteX2" fmla="*/ 368060 w 2179607"/>
                <a:gd name="connsiteY2" fmla="*/ 373811 h 2104845"/>
                <a:gd name="connsiteX3" fmla="*/ 598098 w 2179607"/>
                <a:gd name="connsiteY3" fmla="*/ 580845 h 2104845"/>
                <a:gd name="connsiteX4" fmla="*/ 690113 w 2179607"/>
                <a:gd name="connsiteY4" fmla="*/ 764875 h 2104845"/>
                <a:gd name="connsiteX5" fmla="*/ 736120 w 2179607"/>
                <a:gd name="connsiteY5" fmla="*/ 799381 h 2104845"/>
                <a:gd name="connsiteX6" fmla="*/ 770626 w 2179607"/>
                <a:gd name="connsiteY6" fmla="*/ 948905 h 2104845"/>
                <a:gd name="connsiteX7" fmla="*/ 839637 w 2179607"/>
                <a:gd name="connsiteY7" fmla="*/ 1023668 h 2104845"/>
                <a:gd name="connsiteX8" fmla="*/ 845388 w 2179607"/>
                <a:gd name="connsiteY8" fmla="*/ 1081177 h 2104845"/>
                <a:gd name="connsiteX9" fmla="*/ 971909 w 2179607"/>
                <a:gd name="connsiteY9" fmla="*/ 1098430 h 2104845"/>
                <a:gd name="connsiteX10" fmla="*/ 1104181 w 2179607"/>
                <a:gd name="connsiteY10" fmla="*/ 1150188 h 2104845"/>
                <a:gd name="connsiteX11" fmla="*/ 1178943 w 2179607"/>
                <a:gd name="connsiteY11" fmla="*/ 1144438 h 2104845"/>
                <a:gd name="connsiteX12" fmla="*/ 1253705 w 2179607"/>
                <a:gd name="connsiteY12" fmla="*/ 1305464 h 2104845"/>
                <a:gd name="connsiteX13" fmla="*/ 1380226 w 2179607"/>
                <a:gd name="connsiteY13" fmla="*/ 1512498 h 2104845"/>
                <a:gd name="connsiteX14" fmla="*/ 1483743 w 2179607"/>
                <a:gd name="connsiteY14" fmla="*/ 1627517 h 2104845"/>
                <a:gd name="connsiteX15" fmla="*/ 1644770 w 2179607"/>
                <a:gd name="connsiteY15" fmla="*/ 1685026 h 2104845"/>
                <a:gd name="connsiteX16" fmla="*/ 1702279 w 2179607"/>
                <a:gd name="connsiteY16" fmla="*/ 1782792 h 2104845"/>
                <a:gd name="connsiteX17" fmla="*/ 1708030 w 2179607"/>
                <a:gd name="connsiteY17" fmla="*/ 1880558 h 2104845"/>
                <a:gd name="connsiteX18" fmla="*/ 1863305 w 2179607"/>
                <a:gd name="connsiteY18" fmla="*/ 1955321 h 2104845"/>
                <a:gd name="connsiteX19" fmla="*/ 2179607 w 2179607"/>
                <a:gd name="connsiteY19" fmla="*/ 2104845 h 2104845"/>
                <a:gd name="connsiteX0" fmla="*/ 0 w 2249644"/>
                <a:gd name="connsiteY0" fmla="*/ 0 h 2334966"/>
                <a:gd name="connsiteX1" fmla="*/ 218536 w 2249644"/>
                <a:gd name="connsiteY1" fmla="*/ 189781 h 2334966"/>
                <a:gd name="connsiteX2" fmla="*/ 368060 w 2249644"/>
                <a:gd name="connsiteY2" fmla="*/ 373811 h 2334966"/>
                <a:gd name="connsiteX3" fmla="*/ 598098 w 2249644"/>
                <a:gd name="connsiteY3" fmla="*/ 580845 h 2334966"/>
                <a:gd name="connsiteX4" fmla="*/ 690113 w 2249644"/>
                <a:gd name="connsiteY4" fmla="*/ 764875 h 2334966"/>
                <a:gd name="connsiteX5" fmla="*/ 736120 w 2249644"/>
                <a:gd name="connsiteY5" fmla="*/ 799381 h 2334966"/>
                <a:gd name="connsiteX6" fmla="*/ 770626 w 2249644"/>
                <a:gd name="connsiteY6" fmla="*/ 948905 h 2334966"/>
                <a:gd name="connsiteX7" fmla="*/ 839637 w 2249644"/>
                <a:gd name="connsiteY7" fmla="*/ 1023668 h 2334966"/>
                <a:gd name="connsiteX8" fmla="*/ 845388 w 2249644"/>
                <a:gd name="connsiteY8" fmla="*/ 1081177 h 2334966"/>
                <a:gd name="connsiteX9" fmla="*/ 971909 w 2249644"/>
                <a:gd name="connsiteY9" fmla="*/ 1098430 h 2334966"/>
                <a:gd name="connsiteX10" fmla="*/ 1104181 w 2249644"/>
                <a:gd name="connsiteY10" fmla="*/ 1150188 h 2334966"/>
                <a:gd name="connsiteX11" fmla="*/ 1178943 w 2249644"/>
                <a:gd name="connsiteY11" fmla="*/ 1144438 h 2334966"/>
                <a:gd name="connsiteX12" fmla="*/ 1253705 w 2249644"/>
                <a:gd name="connsiteY12" fmla="*/ 1305464 h 2334966"/>
                <a:gd name="connsiteX13" fmla="*/ 1380226 w 2249644"/>
                <a:gd name="connsiteY13" fmla="*/ 1512498 h 2334966"/>
                <a:gd name="connsiteX14" fmla="*/ 1483743 w 2249644"/>
                <a:gd name="connsiteY14" fmla="*/ 1627517 h 2334966"/>
                <a:gd name="connsiteX15" fmla="*/ 1644770 w 2249644"/>
                <a:gd name="connsiteY15" fmla="*/ 1685026 h 2334966"/>
                <a:gd name="connsiteX16" fmla="*/ 1702279 w 2249644"/>
                <a:gd name="connsiteY16" fmla="*/ 1782792 h 2334966"/>
                <a:gd name="connsiteX17" fmla="*/ 1708030 w 2249644"/>
                <a:gd name="connsiteY17" fmla="*/ 1880558 h 2334966"/>
                <a:gd name="connsiteX18" fmla="*/ 1863305 w 2249644"/>
                <a:gd name="connsiteY18" fmla="*/ 1955321 h 2334966"/>
                <a:gd name="connsiteX19" fmla="*/ 2249644 w 2249644"/>
                <a:gd name="connsiteY19" fmla="*/ 2334966 h 2334966"/>
                <a:gd name="connsiteX0" fmla="*/ 0 w 2249644"/>
                <a:gd name="connsiteY0" fmla="*/ 0 h 2334966"/>
                <a:gd name="connsiteX1" fmla="*/ 218536 w 2249644"/>
                <a:gd name="connsiteY1" fmla="*/ 189781 h 2334966"/>
                <a:gd name="connsiteX2" fmla="*/ 368060 w 2249644"/>
                <a:gd name="connsiteY2" fmla="*/ 373811 h 2334966"/>
                <a:gd name="connsiteX3" fmla="*/ 598098 w 2249644"/>
                <a:gd name="connsiteY3" fmla="*/ 580845 h 2334966"/>
                <a:gd name="connsiteX4" fmla="*/ 690113 w 2249644"/>
                <a:gd name="connsiteY4" fmla="*/ 764875 h 2334966"/>
                <a:gd name="connsiteX5" fmla="*/ 736120 w 2249644"/>
                <a:gd name="connsiteY5" fmla="*/ 799381 h 2334966"/>
                <a:gd name="connsiteX6" fmla="*/ 770626 w 2249644"/>
                <a:gd name="connsiteY6" fmla="*/ 948905 h 2334966"/>
                <a:gd name="connsiteX7" fmla="*/ 839637 w 2249644"/>
                <a:gd name="connsiteY7" fmla="*/ 1023668 h 2334966"/>
                <a:gd name="connsiteX8" fmla="*/ 845388 w 2249644"/>
                <a:gd name="connsiteY8" fmla="*/ 1081177 h 2334966"/>
                <a:gd name="connsiteX9" fmla="*/ 971909 w 2249644"/>
                <a:gd name="connsiteY9" fmla="*/ 1098430 h 2334966"/>
                <a:gd name="connsiteX10" fmla="*/ 1104181 w 2249644"/>
                <a:gd name="connsiteY10" fmla="*/ 1150188 h 2334966"/>
                <a:gd name="connsiteX11" fmla="*/ 1178943 w 2249644"/>
                <a:gd name="connsiteY11" fmla="*/ 1144438 h 2334966"/>
                <a:gd name="connsiteX12" fmla="*/ 1253705 w 2249644"/>
                <a:gd name="connsiteY12" fmla="*/ 1305464 h 2334966"/>
                <a:gd name="connsiteX13" fmla="*/ 1380226 w 2249644"/>
                <a:gd name="connsiteY13" fmla="*/ 1512498 h 2334966"/>
                <a:gd name="connsiteX14" fmla="*/ 1483743 w 2249644"/>
                <a:gd name="connsiteY14" fmla="*/ 1627517 h 2334966"/>
                <a:gd name="connsiteX15" fmla="*/ 1644770 w 2249644"/>
                <a:gd name="connsiteY15" fmla="*/ 1685026 h 2334966"/>
                <a:gd name="connsiteX16" fmla="*/ 1702279 w 2249644"/>
                <a:gd name="connsiteY16" fmla="*/ 1782792 h 2334966"/>
                <a:gd name="connsiteX17" fmla="*/ 1708030 w 2249644"/>
                <a:gd name="connsiteY17" fmla="*/ 1880558 h 2334966"/>
                <a:gd name="connsiteX18" fmla="*/ 1863305 w 2249644"/>
                <a:gd name="connsiteY18" fmla="*/ 1955321 h 2334966"/>
                <a:gd name="connsiteX19" fmla="*/ 2079947 w 2249644"/>
                <a:gd name="connsiteY19" fmla="*/ 2162710 h 2334966"/>
                <a:gd name="connsiteX20" fmla="*/ 2249644 w 2249644"/>
                <a:gd name="connsiteY20" fmla="*/ 2334966 h 2334966"/>
                <a:gd name="connsiteX0" fmla="*/ 0 w 2249644"/>
                <a:gd name="connsiteY0" fmla="*/ 0 h 2334966"/>
                <a:gd name="connsiteX1" fmla="*/ 218536 w 2249644"/>
                <a:gd name="connsiteY1" fmla="*/ 189781 h 2334966"/>
                <a:gd name="connsiteX2" fmla="*/ 368060 w 2249644"/>
                <a:gd name="connsiteY2" fmla="*/ 373811 h 2334966"/>
                <a:gd name="connsiteX3" fmla="*/ 598098 w 2249644"/>
                <a:gd name="connsiteY3" fmla="*/ 580845 h 2334966"/>
                <a:gd name="connsiteX4" fmla="*/ 690113 w 2249644"/>
                <a:gd name="connsiteY4" fmla="*/ 764875 h 2334966"/>
                <a:gd name="connsiteX5" fmla="*/ 736120 w 2249644"/>
                <a:gd name="connsiteY5" fmla="*/ 799381 h 2334966"/>
                <a:gd name="connsiteX6" fmla="*/ 770626 w 2249644"/>
                <a:gd name="connsiteY6" fmla="*/ 948905 h 2334966"/>
                <a:gd name="connsiteX7" fmla="*/ 839637 w 2249644"/>
                <a:gd name="connsiteY7" fmla="*/ 1023668 h 2334966"/>
                <a:gd name="connsiteX8" fmla="*/ 845388 w 2249644"/>
                <a:gd name="connsiteY8" fmla="*/ 1081177 h 2334966"/>
                <a:gd name="connsiteX9" fmla="*/ 971909 w 2249644"/>
                <a:gd name="connsiteY9" fmla="*/ 1098430 h 2334966"/>
                <a:gd name="connsiteX10" fmla="*/ 1104181 w 2249644"/>
                <a:gd name="connsiteY10" fmla="*/ 1150188 h 2334966"/>
                <a:gd name="connsiteX11" fmla="*/ 1178943 w 2249644"/>
                <a:gd name="connsiteY11" fmla="*/ 1144438 h 2334966"/>
                <a:gd name="connsiteX12" fmla="*/ 1253705 w 2249644"/>
                <a:gd name="connsiteY12" fmla="*/ 1305464 h 2334966"/>
                <a:gd name="connsiteX13" fmla="*/ 1380226 w 2249644"/>
                <a:gd name="connsiteY13" fmla="*/ 1512498 h 2334966"/>
                <a:gd name="connsiteX14" fmla="*/ 1483743 w 2249644"/>
                <a:gd name="connsiteY14" fmla="*/ 1627517 h 2334966"/>
                <a:gd name="connsiteX15" fmla="*/ 1644770 w 2249644"/>
                <a:gd name="connsiteY15" fmla="*/ 1685026 h 2334966"/>
                <a:gd name="connsiteX16" fmla="*/ 1702279 w 2249644"/>
                <a:gd name="connsiteY16" fmla="*/ 1782792 h 2334966"/>
                <a:gd name="connsiteX17" fmla="*/ 1708030 w 2249644"/>
                <a:gd name="connsiteY17" fmla="*/ 1880558 h 2334966"/>
                <a:gd name="connsiteX18" fmla="*/ 1863305 w 2249644"/>
                <a:gd name="connsiteY18" fmla="*/ 1955321 h 2334966"/>
                <a:gd name="connsiteX19" fmla="*/ 2159990 w 2249644"/>
                <a:gd name="connsiteY19" fmla="*/ 2102678 h 2334966"/>
                <a:gd name="connsiteX20" fmla="*/ 2249644 w 2249644"/>
                <a:gd name="connsiteY20" fmla="*/ 2334966 h 2334966"/>
                <a:gd name="connsiteX0" fmla="*/ 0 w 2249644"/>
                <a:gd name="connsiteY0" fmla="*/ 0 h 2334966"/>
                <a:gd name="connsiteX1" fmla="*/ 218536 w 2249644"/>
                <a:gd name="connsiteY1" fmla="*/ 189781 h 2334966"/>
                <a:gd name="connsiteX2" fmla="*/ 368060 w 2249644"/>
                <a:gd name="connsiteY2" fmla="*/ 373811 h 2334966"/>
                <a:gd name="connsiteX3" fmla="*/ 598098 w 2249644"/>
                <a:gd name="connsiteY3" fmla="*/ 580845 h 2334966"/>
                <a:gd name="connsiteX4" fmla="*/ 690113 w 2249644"/>
                <a:gd name="connsiteY4" fmla="*/ 764875 h 2334966"/>
                <a:gd name="connsiteX5" fmla="*/ 736120 w 2249644"/>
                <a:gd name="connsiteY5" fmla="*/ 799381 h 2334966"/>
                <a:gd name="connsiteX6" fmla="*/ 770626 w 2249644"/>
                <a:gd name="connsiteY6" fmla="*/ 948905 h 2334966"/>
                <a:gd name="connsiteX7" fmla="*/ 839637 w 2249644"/>
                <a:gd name="connsiteY7" fmla="*/ 1023668 h 2334966"/>
                <a:gd name="connsiteX8" fmla="*/ 845388 w 2249644"/>
                <a:gd name="connsiteY8" fmla="*/ 1081177 h 2334966"/>
                <a:gd name="connsiteX9" fmla="*/ 971909 w 2249644"/>
                <a:gd name="connsiteY9" fmla="*/ 1098430 h 2334966"/>
                <a:gd name="connsiteX10" fmla="*/ 1104181 w 2249644"/>
                <a:gd name="connsiteY10" fmla="*/ 1150188 h 2334966"/>
                <a:gd name="connsiteX11" fmla="*/ 1178943 w 2249644"/>
                <a:gd name="connsiteY11" fmla="*/ 1144438 h 2334966"/>
                <a:gd name="connsiteX12" fmla="*/ 1253705 w 2249644"/>
                <a:gd name="connsiteY12" fmla="*/ 1305464 h 2334966"/>
                <a:gd name="connsiteX13" fmla="*/ 1380226 w 2249644"/>
                <a:gd name="connsiteY13" fmla="*/ 1512498 h 2334966"/>
                <a:gd name="connsiteX14" fmla="*/ 1483743 w 2249644"/>
                <a:gd name="connsiteY14" fmla="*/ 1627517 h 2334966"/>
                <a:gd name="connsiteX15" fmla="*/ 1644770 w 2249644"/>
                <a:gd name="connsiteY15" fmla="*/ 1685026 h 2334966"/>
                <a:gd name="connsiteX16" fmla="*/ 1702279 w 2249644"/>
                <a:gd name="connsiteY16" fmla="*/ 1782792 h 2334966"/>
                <a:gd name="connsiteX17" fmla="*/ 1708030 w 2249644"/>
                <a:gd name="connsiteY17" fmla="*/ 1880558 h 2334966"/>
                <a:gd name="connsiteX18" fmla="*/ 1863305 w 2249644"/>
                <a:gd name="connsiteY18" fmla="*/ 1955321 h 2334966"/>
                <a:gd name="connsiteX19" fmla="*/ 2159990 w 2249644"/>
                <a:gd name="connsiteY19" fmla="*/ 2102678 h 2334966"/>
                <a:gd name="connsiteX20" fmla="*/ 2249644 w 2249644"/>
                <a:gd name="connsiteY20" fmla="*/ 2334966 h 2334966"/>
                <a:gd name="connsiteX0" fmla="*/ 0 w 2249644"/>
                <a:gd name="connsiteY0" fmla="*/ 0 h 2334966"/>
                <a:gd name="connsiteX1" fmla="*/ 218536 w 2249644"/>
                <a:gd name="connsiteY1" fmla="*/ 189781 h 2334966"/>
                <a:gd name="connsiteX2" fmla="*/ 368060 w 2249644"/>
                <a:gd name="connsiteY2" fmla="*/ 373811 h 2334966"/>
                <a:gd name="connsiteX3" fmla="*/ 598098 w 2249644"/>
                <a:gd name="connsiteY3" fmla="*/ 580845 h 2334966"/>
                <a:gd name="connsiteX4" fmla="*/ 690113 w 2249644"/>
                <a:gd name="connsiteY4" fmla="*/ 764875 h 2334966"/>
                <a:gd name="connsiteX5" fmla="*/ 736120 w 2249644"/>
                <a:gd name="connsiteY5" fmla="*/ 799381 h 2334966"/>
                <a:gd name="connsiteX6" fmla="*/ 770626 w 2249644"/>
                <a:gd name="connsiteY6" fmla="*/ 948905 h 2334966"/>
                <a:gd name="connsiteX7" fmla="*/ 839637 w 2249644"/>
                <a:gd name="connsiteY7" fmla="*/ 1023668 h 2334966"/>
                <a:gd name="connsiteX8" fmla="*/ 845388 w 2249644"/>
                <a:gd name="connsiteY8" fmla="*/ 1081177 h 2334966"/>
                <a:gd name="connsiteX9" fmla="*/ 971909 w 2249644"/>
                <a:gd name="connsiteY9" fmla="*/ 1098430 h 2334966"/>
                <a:gd name="connsiteX10" fmla="*/ 1104181 w 2249644"/>
                <a:gd name="connsiteY10" fmla="*/ 1150188 h 2334966"/>
                <a:gd name="connsiteX11" fmla="*/ 1178943 w 2249644"/>
                <a:gd name="connsiteY11" fmla="*/ 1144438 h 2334966"/>
                <a:gd name="connsiteX12" fmla="*/ 1253705 w 2249644"/>
                <a:gd name="connsiteY12" fmla="*/ 1305464 h 2334966"/>
                <a:gd name="connsiteX13" fmla="*/ 1380226 w 2249644"/>
                <a:gd name="connsiteY13" fmla="*/ 1512498 h 2334966"/>
                <a:gd name="connsiteX14" fmla="*/ 1483743 w 2249644"/>
                <a:gd name="connsiteY14" fmla="*/ 1627517 h 2334966"/>
                <a:gd name="connsiteX15" fmla="*/ 1644770 w 2249644"/>
                <a:gd name="connsiteY15" fmla="*/ 1685026 h 2334966"/>
                <a:gd name="connsiteX16" fmla="*/ 1702279 w 2249644"/>
                <a:gd name="connsiteY16" fmla="*/ 1782792 h 2334966"/>
                <a:gd name="connsiteX17" fmla="*/ 1708030 w 2249644"/>
                <a:gd name="connsiteY17" fmla="*/ 1880558 h 2334966"/>
                <a:gd name="connsiteX18" fmla="*/ 1863305 w 2249644"/>
                <a:gd name="connsiteY18" fmla="*/ 1955321 h 2334966"/>
                <a:gd name="connsiteX19" fmla="*/ 2150642 w 2249644"/>
                <a:gd name="connsiteY19" fmla="*/ 2088655 h 2334966"/>
                <a:gd name="connsiteX20" fmla="*/ 2249644 w 2249644"/>
                <a:gd name="connsiteY20" fmla="*/ 2334966 h 2334966"/>
                <a:gd name="connsiteX0" fmla="*/ 0 w 2150642"/>
                <a:gd name="connsiteY0" fmla="*/ 0 h 2088655"/>
                <a:gd name="connsiteX1" fmla="*/ 218536 w 2150642"/>
                <a:gd name="connsiteY1" fmla="*/ 189781 h 2088655"/>
                <a:gd name="connsiteX2" fmla="*/ 368060 w 2150642"/>
                <a:gd name="connsiteY2" fmla="*/ 373811 h 2088655"/>
                <a:gd name="connsiteX3" fmla="*/ 598098 w 2150642"/>
                <a:gd name="connsiteY3" fmla="*/ 580845 h 2088655"/>
                <a:gd name="connsiteX4" fmla="*/ 690113 w 2150642"/>
                <a:gd name="connsiteY4" fmla="*/ 764875 h 2088655"/>
                <a:gd name="connsiteX5" fmla="*/ 736120 w 2150642"/>
                <a:gd name="connsiteY5" fmla="*/ 799381 h 2088655"/>
                <a:gd name="connsiteX6" fmla="*/ 770626 w 2150642"/>
                <a:gd name="connsiteY6" fmla="*/ 948905 h 2088655"/>
                <a:gd name="connsiteX7" fmla="*/ 839637 w 2150642"/>
                <a:gd name="connsiteY7" fmla="*/ 1023668 h 2088655"/>
                <a:gd name="connsiteX8" fmla="*/ 845388 w 2150642"/>
                <a:gd name="connsiteY8" fmla="*/ 1081177 h 2088655"/>
                <a:gd name="connsiteX9" fmla="*/ 971909 w 2150642"/>
                <a:gd name="connsiteY9" fmla="*/ 1098430 h 2088655"/>
                <a:gd name="connsiteX10" fmla="*/ 1104181 w 2150642"/>
                <a:gd name="connsiteY10" fmla="*/ 1150188 h 2088655"/>
                <a:gd name="connsiteX11" fmla="*/ 1178943 w 2150642"/>
                <a:gd name="connsiteY11" fmla="*/ 1144438 h 2088655"/>
                <a:gd name="connsiteX12" fmla="*/ 1253705 w 2150642"/>
                <a:gd name="connsiteY12" fmla="*/ 1305464 h 2088655"/>
                <a:gd name="connsiteX13" fmla="*/ 1380226 w 2150642"/>
                <a:gd name="connsiteY13" fmla="*/ 1512498 h 2088655"/>
                <a:gd name="connsiteX14" fmla="*/ 1483743 w 2150642"/>
                <a:gd name="connsiteY14" fmla="*/ 1627517 h 2088655"/>
                <a:gd name="connsiteX15" fmla="*/ 1644770 w 2150642"/>
                <a:gd name="connsiteY15" fmla="*/ 1685026 h 2088655"/>
                <a:gd name="connsiteX16" fmla="*/ 1702279 w 2150642"/>
                <a:gd name="connsiteY16" fmla="*/ 1782792 h 2088655"/>
                <a:gd name="connsiteX17" fmla="*/ 1708030 w 2150642"/>
                <a:gd name="connsiteY17" fmla="*/ 1880558 h 2088655"/>
                <a:gd name="connsiteX18" fmla="*/ 1863305 w 2150642"/>
                <a:gd name="connsiteY18" fmla="*/ 1955321 h 2088655"/>
                <a:gd name="connsiteX19" fmla="*/ 2150642 w 2150642"/>
                <a:gd name="connsiteY19" fmla="*/ 2088655 h 2088655"/>
                <a:gd name="connsiteX0" fmla="*/ 0 w 1863305"/>
                <a:gd name="connsiteY0" fmla="*/ 0 h 1955321"/>
                <a:gd name="connsiteX1" fmla="*/ 218536 w 1863305"/>
                <a:gd name="connsiteY1" fmla="*/ 189781 h 1955321"/>
                <a:gd name="connsiteX2" fmla="*/ 368060 w 1863305"/>
                <a:gd name="connsiteY2" fmla="*/ 373811 h 1955321"/>
                <a:gd name="connsiteX3" fmla="*/ 598098 w 1863305"/>
                <a:gd name="connsiteY3" fmla="*/ 580845 h 1955321"/>
                <a:gd name="connsiteX4" fmla="*/ 690113 w 1863305"/>
                <a:gd name="connsiteY4" fmla="*/ 764875 h 1955321"/>
                <a:gd name="connsiteX5" fmla="*/ 736120 w 1863305"/>
                <a:gd name="connsiteY5" fmla="*/ 799381 h 1955321"/>
                <a:gd name="connsiteX6" fmla="*/ 770626 w 1863305"/>
                <a:gd name="connsiteY6" fmla="*/ 948905 h 1955321"/>
                <a:gd name="connsiteX7" fmla="*/ 839637 w 1863305"/>
                <a:gd name="connsiteY7" fmla="*/ 1023668 h 1955321"/>
                <a:gd name="connsiteX8" fmla="*/ 845388 w 1863305"/>
                <a:gd name="connsiteY8" fmla="*/ 1081177 h 1955321"/>
                <a:gd name="connsiteX9" fmla="*/ 971909 w 1863305"/>
                <a:gd name="connsiteY9" fmla="*/ 1098430 h 1955321"/>
                <a:gd name="connsiteX10" fmla="*/ 1104181 w 1863305"/>
                <a:gd name="connsiteY10" fmla="*/ 1150188 h 1955321"/>
                <a:gd name="connsiteX11" fmla="*/ 1178943 w 1863305"/>
                <a:gd name="connsiteY11" fmla="*/ 1144438 h 1955321"/>
                <a:gd name="connsiteX12" fmla="*/ 1253705 w 1863305"/>
                <a:gd name="connsiteY12" fmla="*/ 1305464 h 1955321"/>
                <a:gd name="connsiteX13" fmla="*/ 1380226 w 1863305"/>
                <a:gd name="connsiteY13" fmla="*/ 1512498 h 1955321"/>
                <a:gd name="connsiteX14" fmla="*/ 1483743 w 1863305"/>
                <a:gd name="connsiteY14" fmla="*/ 1627517 h 1955321"/>
                <a:gd name="connsiteX15" fmla="*/ 1644770 w 1863305"/>
                <a:gd name="connsiteY15" fmla="*/ 1685026 h 1955321"/>
                <a:gd name="connsiteX16" fmla="*/ 1702279 w 1863305"/>
                <a:gd name="connsiteY16" fmla="*/ 1782792 h 1955321"/>
                <a:gd name="connsiteX17" fmla="*/ 1708030 w 1863305"/>
                <a:gd name="connsiteY17" fmla="*/ 1880558 h 1955321"/>
                <a:gd name="connsiteX18" fmla="*/ 1863305 w 1863305"/>
                <a:gd name="connsiteY18" fmla="*/ 1955321 h 1955321"/>
                <a:gd name="connsiteX0" fmla="*/ 0 w 1708030"/>
                <a:gd name="connsiteY0" fmla="*/ 0 h 1880558"/>
                <a:gd name="connsiteX1" fmla="*/ 218536 w 1708030"/>
                <a:gd name="connsiteY1" fmla="*/ 189781 h 1880558"/>
                <a:gd name="connsiteX2" fmla="*/ 368060 w 1708030"/>
                <a:gd name="connsiteY2" fmla="*/ 373811 h 1880558"/>
                <a:gd name="connsiteX3" fmla="*/ 598098 w 1708030"/>
                <a:gd name="connsiteY3" fmla="*/ 580845 h 1880558"/>
                <a:gd name="connsiteX4" fmla="*/ 690113 w 1708030"/>
                <a:gd name="connsiteY4" fmla="*/ 764875 h 1880558"/>
                <a:gd name="connsiteX5" fmla="*/ 736120 w 1708030"/>
                <a:gd name="connsiteY5" fmla="*/ 799381 h 1880558"/>
                <a:gd name="connsiteX6" fmla="*/ 770626 w 1708030"/>
                <a:gd name="connsiteY6" fmla="*/ 948905 h 1880558"/>
                <a:gd name="connsiteX7" fmla="*/ 839637 w 1708030"/>
                <a:gd name="connsiteY7" fmla="*/ 1023668 h 1880558"/>
                <a:gd name="connsiteX8" fmla="*/ 845388 w 1708030"/>
                <a:gd name="connsiteY8" fmla="*/ 1081177 h 1880558"/>
                <a:gd name="connsiteX9" fmla="*/ 971909 w 1708030"/>
                <a:gd name="connsiteY9" fmla="*/ 1098430 h 1880558"/>
                <a:gd name="connsiteX10" fmla="*/ 1104181 w 1708030"/>
                <a:gd name="connsiteY10" fmla="*/ 1150188 h 1880558"/>
                <a:gd name="connsiteX11" fmla="*/ 1178943 w 1708030"/>
                <a:gd name="connsiteY11" fmla="*/ 1144438 h 1880558"/>
                <a:gd name="connsiteX12" fmla="*/ 1253705 w 1708030"/>
                <a:gd name="connsiteY12" fmla="*/ 1305464 h 1880558"/>
                <a:gd name="connsiteX13" fmla="*/ 1380226 w 1708030"/>
                <a:gd name="connsiteY13" fmla="*/ 1512498 h 1880558"/>
                <a:gd name="connsiteX14" fmla="*/ 1483743 w 1708030"/>
                <a:gd name="connsiteY14" fmla="*/ 1627517 h 1880558"/>
                <a:gd name="connsiteX15" fmla="*/ 1644770 w 1708030"/>
                <a:gd name="connsiteY15" fmla="*/ 1685026 h 1880558"/>
                <a:gd name="connsiteX16" fmla="*/ 1702279 w 1708030"/>
                <a:gd name="connsiteY16" fmla="*/ 1782792 h 1880558"/>
                <a:gd name="connsiteX17" fmla="*/ 1708030 w 1708030"/>
                <a:gd name="connsiteY17" fmla="*/ 1880558 h 1880558"/>
                <a:gd name="connsiteX0" fmla="*/ 0 w 1702279"/>
                <a:gd name="connsiteY0" fmla="*/ 0 h 1782792"/>
                <a:gd name="connsiteX1" fmla="*/ 218536 w 1702279"/>
                <a:gd name="connsiteY1" fmla="*/ 189781 h 1782792"/>
                <a:gd name="connsiteX2" fmla="*/ 368060 w 1702279"/>
                <a:gd name="connsiteY2" fmla="*/ 373811 h 1782792"/>
                <a:gd name="connsiteX3" fmla="*/ 598098 w 1702279"/>
                <a:gd name="connsiteY3" fmla="*/ 580845 h 1782792"/>
                <a:gd name="connsiteX4" fmla="*/ 690113 w 1702279"/>
                <a:gd name="connsiteY4" fmla="*/ 764875 h 1782792"/>
                <a:gd name="connsiteX5" fmla="*/ 736120 w 1702279"/>
                <a:gd name="connsiteY5" fmla="*/ 799381 h 1782792"/>
                <a:gd name="connsiteX6" fmla="*/ 770626 w 1702279"/>
                <a:gd name="connsiteY6" fmla="*/ 948905 h 1782792"/>
                <a:gd name="connsiteX7" fmla="*/ 839637 w 1702279"/>
                <a:gd name="connsiteY7" fmla="*/ 1023668 h 1782792"/>
                <a:gd name="connsiteX8" fmla="*/ 845388 w 1702279"/>
                <a:gd name="connsiteY8" fmla="*/ 1081177 h 1782792"/>
                <a:gd name="connsiteX9" fmla="*/ 971909 w 1702279"/>
                <a:gd name="connsiteY9" fmla="*/ 1098430 h 1782792"/>
                <a:gd name="connsiteX10" fmla="*/ 1104181 w 1702279"/>
                <a:gd name="connsiteY10" fmla="*/ 1150188 h 1782792"/>
                <a:gd name="connsiteX11" fmla="*/ 1178943 w 1702279"/>
                <a:gd name="connsiteY11" fmla="*/ 1144438 h 1782792"/>
                <a:gd name="connsiteX12" fmla="*/ 1253705 w 1702279"/>
                <a:gd name="connsiteY12" fmla="*/ 1305464 h 1782792"/>
                <a:gd name="connsiteX13" fmla="*/ 1380226 w 1702279"/>
                <a:gd name="connsiteY13" fmla="*/ 1512498 h 1782792"/>
                <a:gd name="connsiteX14" fmla="*/ 1483743 w 1702279"/>
                <a:gd name="connsiteY14" fmla="*/ 1627517 h 1782792"/>
                <a:gd name="connsiteX15" fmla="*/ 1644770 w 1702279"/>
                <a:gd name="connsiteY15" fmla="*/ 1685026 h 1782792"/>
                <a:gd name="connsiteX16" fmla="*/ 1702279 w 1702279"/>
                <a:gd name="connsiteY16" fmla="*/ 1782792 h 1782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02279" h="1782792">
                  <a:moveTo>
                    <a:pt x="0" y="0"/>
                  </a:moveTo>
                  <a:cubicBezTo>
                    <a:pt x="78596" y="63739"/>
                    <a:pt x="157193" y="127479"/>
                    <a:pt x="218536" y="189781"/>
                  </a:cubicBezTo>
                  <a:cubicBezTo>
                    <a:pt x="279879" y="252083"/>
                    <a:pt x="304800" y="308634"/>
                    <a:pt x="368060" y="373811"/>
                  </a:cubicBezTo>
                  <a:cubicBezTo>
                    <a:pt x="431320" y="438988"/>
                    <a:pt x="544423" y="515668"/>
                    <a:pt x="598098" y="580845"/>
                  </a:cubicBezTo>
                  <a:cubicBezTo>
                    <a:pt x="651773" y="646022"/>
                    <a:pt x="667109" y="728452"/>
                    <a:pt x="690113" y="764875"/>
                  </a:cubicBezTo>
                  <a:cubicBezTo>
                    <a:pt x="713117" y="801298"/>
                    <a:pt x="722701" y="768709"/>
                    <a:pt x="736120" y="799381"/>
                  </a:cubicBezTo>
                  <a:cubicBezTo>
                    <a:pt x="749539" y="830053"/>
                    <a:pt x="753373" y="911524"/>
                    <a:pt x="770626" y="948905"/>
                  </a:cubicBezTo>
                  <a:cubicBezTo>
                    <a:pt x="787879" y="986286"/>
                    <a:pt x="827177" y="1001623"/>
                    <a:pt x="839637" y="1023668"/>
                  </a:cubicBezTo>
                  <a:cubicBezTo>
                    <a:pt x="852097" y="1045713"/>
                    <a:pt x="823343" y="1068717"/>
                    <a:pt x="845388" y="1081177"/>
                  </a:cubicBezTo>
                  <a:cubicBezTo>
                    <a:pt x="867433" y="1093637"/>
                    <a:pt x="928777" y="1086928"/>
                    <a:pt x="971909" y="1098430"/>
                  </a:cubicBezTo>
                  <a:cubicBezTo>
                    <a:pt x="1015041" y="1109932"/>
                    <a:pt x="1069675" y="1142520"/>
                    <a:pt x="1104181" y="1150188"/>
                  </a:cubicBezTo>
                  <a:cubicBezTo>
                    <a:pt x="1138687" y="1157856"/>
                    <a:pt x="1154022" y="1118559"/>
                    <a:pt x="1178943" y="1144438"/>
                  </a:cubicBezTo>
                  <a:cubicBezTo>
                    <a:pt x="1203864" y="1170317"/>
                    <a:pt x="1220158" y="1244121"/>
                    <a:pt x="1253705" y="1305464"/>
                  </a:cubicBezTo>
                  <a:cubicBezTo>
                    <a:pt x="1287252" y="1366807"/>
                    <a:pt x="1341886" y="1458823"/>
                    <a:pt x="1380226" y="1512498"/>
                  </a:cubicBezTo>
                  <a:cubicBezTo>
                    <a:pt x="1418566" y="1566174"/>
                    <a:pt x="1439652" y="1598762"/>
                    <a:pt x="1483743" y="1627517"/>
                  </a:cubicBezTo>
                  <a:cubicBezTo>
                    <a:pt x="1527834" y="1656272"/>
                    <a:pt x="1608347" y="1659147"/>
                    <a:pt x="1644770" y="1685026"/>
                  </a:cubicBezTo>
                  <a:cubicBezTo>
                    <a:pt x="1681193" y="1710905"/>
                    <a:pt x="1691736" y="1750203"/>
                    <a:pt x="1702279" y="1782792"/>
                  </a:cubicBezTo>
                </a:path>
              </a:pathLst>
            </a:cu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392" name="Полилиния 14">
              <a:extLst>
                <a:ext uri="{FF2B5EF4-FFF2-40B4-BE49-F238E27FC236}">
                  <a16:creationId xmlns:a16="http://schemas.microsoft.com/office/drawing/2014/main" id="{0BA64B76-BDF1-4863-BB62-86EC96059B24}"/>
                </a:ext>
              </a:extLst>
            </p:cNvPr>
            <p:cNvSpPr/>
            <p:nvPr/>
          </p:nvSpPr>
          <p:spPr>
            <a:xfrm>
              <a:off x="3036344" y="3812451"/>
              <a:ext cx="415605" cy="1723659"/>
            </a:xfrm>
            <a:custGeom>
              <a:avLst/>
              <a:gdLst>
                <a:gd name="connsiteX0" fmla="*/ 0 w 741872"/>
                <a:gd name="connsiteY0" fmla="*/ 0 h 2513162"/>
                <a:gd name="connsiteX1" fmla="*/ 92015 w 741872"/>
                <a:gd name="connsiteY1" fmla="*/ 115019 h 2513162"/>
                <a:gd name="connsiteX2" fmla="*/ 69011 w 741872"/>
                <a:gd name="connsiteY2" fmla="*/ 258792 h 2513162"/>
                <a:gd name="connsiteX3" fmla="*/ 23004 w 741872"/>
                <a:gd name="connsiteY3" fmla="*/ 408317 h 2513162"/>
                <a:gd name="connsiteX4" fmla="*/ 109268 w 741872"/>
                <a:gd name="connsiteY4" fmla="*/ 511834 h 2513162"/>
                <a:gd name="connsiteX5" fmla="*/ 138023 w 741872"/>
                <a:gd name="connsiteY5" fmla="*/ 609600 h 2513162"/>
                <a:gd name="connsiteX6" fmla="*/ 115019 w 741872"/>
                <a:gd name="connsiteY6" fmla="*/ 707366 h 2513162"/>
                <a:gd name="connsiteX7" fmla="*/ 109268 w 741872"/>
                <a:gd name="connsiteY7" fmla="*/ 770626 h 2513162"/>
                <a:gd name="connsiteX8" fmla="*/ 149524 w 741872"/>
                <a:gd name="connsiteY8" fmla="*/ 897147 h 2513162"/>
                <a:gd name="connsiteX9" fmla="*/ 184030 w 741872"/>
                <a:gd name="connsiteY9" fmla="*/ 1046671 h 2513162"/>
                <a:gd name="connsiteX10" fmla="*/ 293298 w 741872"/>
                <a:gd name="connsiteY10" fmla="*/ 1155939 h 2513162"/>
                <a:gd name="connsiteX11" fmla="*/ 299049 w 741872"/>
                <a:gd name="connsiteY11" fmla="*/ 1345720 h 2513162"/>
                <a:gd name="connsiteX12" fmla="*/ 419819 w 741872"/>
                <a:gd name="connsiteY12" fmla="*/ 1633268 h 2513162"/>
                <a:gd name="connsiteX13" fmla="*/ 448574 w 741872"/>
                <a:gd name="connsiteY13" fmla="*/ 1782792 h 2513162"/>
                <a:gd name="connsiteX14" fmla="*/ 465826 w 741872"/>
                <a:gd name="connsiteY14" fmla="*/ 1851803 h 2513162"/>
                <a:gd name="connsiteX15" fmla="*/ 471577 w 741872"/>
                <a:gd name="connsiteY15" fmla="*/ 1984075 h 2513162"/>
                <a:gd name="connsiteX16" fmla="*/ 483079 w 741872"/>
                <a:gd name="connsiteY16" fmla="*/ 2196860 h 2513162"/>
                <a:gd name="connsiteX17" fmla="*/ 557841 w 741872"/>
                <a:gd name="connsiteY17" fmla="*/ 2329132 h 2513162"/>
                <a:gd name="connsiteX18" fmla="*/ 649857 w 741872"/>
                <a:gd name="connsiteY18" fmla="*/ 2375139 h 2513162"/>
                <a:gd name="connsiteX19" fmla="*/ 741872 w 741872"/>
                <a:gd name="connsiteY19" fmla="*/ 2513162 h 2513162"/>
                <a:gd name="connsiteX0" fmla="*/ 0 w 721861"/>
                <a:gd name="connsiteY0" fmla="*/ 0 h 2473141"/>
                <a:gd name="connsiteX1" fmla="*/ 92015 w 721861"/>
                <a:gd name="connsiteY1" fmla="*/ 115019 h 2473141"/>
                <a:gd name="connsiteX2" fmla="*/ 69011 w 721861"/>
                <a:gd name="connsiteY2" fmla="*/ 258792 h 2473141"/>
                <a:gd name="connsiteX3" fmla="*/ 23004 w 721861"/>
                <a:gd name="connsiteY3" fmla="*/ 408317 h 2473141"/>
                <a:gd name="connsiteX4" fmla="*/ 109268 w 721861"/>
                <a:gd name="connsiteY4" fmla="*/ 511834 h 2473141"/>
                <a:gd name="connsiteX5" fmla="*/ 138023 w 721861"/>
                <a:gd name="connsiteY5" fmla="*/ 609600 h 2473141"/>
                <a:gd name="connsiteX6" fmla="*/ 115019 w 721861"/>
                <a:gd name="connsiteY6" fmla="*/ 707366 h 2473141"/>
                <a:gd name="connsiteX7" fmla="*/ 109268 w 721861"/>
                <a:gd name="connsiteY7" fmla="*/ 770626 h 2473141"/>
                <a:gd name="connsiteX8" fmla="*/ 149524 w 721861"/>
                <a:gd name="connsiteY8" fmla="*/ 897147 h 2473141"/>
                <a:gd name="connsiteX9" fmla="*/ 184030 w 721861"/>
                <a:gd name="connsiteY9" fmla="*/ 1046671 h 2473141"/>
                <a:gd name="connsiteX10" fmla="*/ 293298 w 721861"/>
                <a:gd name="connsiteY10" fmla="*/ 1155939 h 2473141"/>
                <a:gd name="connsiteX11" fmla="*/ 299049 w 721861"/>
                <a:gd name="connsiteY11" fmla="*/ 1345720 h 2473141"/>
                <a:gd name="connsiteX12" fmla="*/ 419819 w 721861"/>
                <a:gd name="connsiteY12" fmla="*/ 1633268 h 2473141"/>
                <a:gd name="connsiteX13" fmla="*/ 448574 w 721861"/>
                <a:gd name="connsiteY13" fmla="*/ 1782792 h 2473141"/>
                <a:gd name="connsiteX14" fmla="*/ 465826 w 721861"/>
                <a:gd name="connsiteY14" fmla="*/ 1851803 h 2473141"/>
                <a:gd name="connsiteX15" fmla="*/ 471577 w 721861"/>
                <a:gd name="connsiteY15" fmla="*/ 1984075 h 2473141"/>
                <a:gd name="connsiteX16" fmla="*/ 483079 w 721861"/>
                <a:gd name="connsiteY16" fmla="*/ 2196860 h 2473141"/>
                <a:gd name="connsiteX17" fmla="*/ 557841 w 721861"/>
                <a:gd name="connsiteY17" fmla="*/ 2329132 h 2473141"/>
                <a:gd name="connsiteX18" fmla="*/ 649857 w 721861"/>
                <a:gd name="connsiteY18" fmla="*/ 2375139 h 2473141"/>
                <a:gd name="connsiteX19" fmla="*/ 721861 w 721861"/>
                <a:gd name="connsiteY19" fmla="*/ 2473141 h 2473141"/>
                <a:gd name="connsiteX0" fmla="*/ 0 w 649857"/>
                <a:gd name="connsiteY0" fmla="*/ 0 h 2375139"/>
                <a:gd name="connsiteX1" fmla="*/ 92015 w 649857"/>
                <a:gd name="connsiteY1" fmla="*/ 115019 h 2375139"/>
                <a:gd name="connsiteX2" fmla="*/ 69011 w 649857"/>
                <a:gd name="connsiteY2" fmla="*/ 258792 h 2375139"/>
                <a:gd name="connsiteX3" fmla="*/ 23004 w 649857"/>
                <a:gd name="connsiteY3" fmla="*/ 408317 h 2375139"/>
                <a:gd name="connsiteX4" fmla="*/ 109268 w 649857"/>
                <a:gd name="connsiteY4" fmla="*/ 511834 h 2375139"/>
                <a:gd name="connsiteX5" fmla="*/ 138023 w 649857"/>
                <a:gd name="connsiteY5" fmla="*/ 609600 h 2375139"/>
                <a:gd name="connsiteX6" fmla="*/ 115019 w 649857"/>
                <a:gd name="connsiteY6" fmla="*/ 707366 h 2375139"/>
                <a:gd name="connsiteX7" fmla="*/ 109268 w 649857"/>
                <a:gd name="connsiteY7" fmla="*/ 770626 h 2375139"/>
                <a:gd name="connsiteX8" fmla="*/ 149524 w 649857"/>
                <a:gd name="connsiteY8" fmla="*/ 897147 h 2375139"/>
                <a:gd name="connsiteX9" fmla="*/ 184030 w 649857"/>
                <a:gd name="connsiteY9" fmla="*/ 1046671 h 2375139"/>
                <a:gd name="connsiteX10" fmla="*/ 293298 w 649857"/>
                <a:gd name="connsiteY10" fmla="*/ 1155939 h 2375139"/>
                <a:gd name="connsiteX11" fmla="*/ 299049 w 649857"/>
                <a:gd name="connsiteY11" fmla="*/ 1345720 h 2375139"/>
                <a:gd name="connsiteX12" fmla="*/ 419819 w 649857"/>
                <a:gd name="connsiteY12" fmla="*/ 1633268 h 2375139"/>
                <a:gd name="connsiteX13" fmla="*/ 448574 w 649857"/>
                <a:gd name="connsiteY13" fmla="*/ 1782792 h 2375139"/>
                <a:gd name="connsiteX14" fmla="*/ 465826 w 649857"/>
                <a:gd name="connsiteY14" fmla="*/ 1851803 h 2375139"/>
                <a:gd name="connsiteX15" fmla="*/ 471577 w 649857"/>
                <a:gd name="connsiteY15" fmla="*/ 1984075 h 2375139"/>
                <a:gd name="connsiteX16" fmla="*/ 483079 w 649857"/>
                <a:gd name="connsiteY16" fmla="*/ 2196860 h 2375139"/>
                <a:gd name="connsiteX17" fmla="*/ 557841 w 649857"/>
                <a:gd name="connsiteY17" fmla="*/ 2329132 h 2375139"/>
                <a:gd name="connsiteX18" fmla="*/ 649857 w 649857"/>
                <a:gd name="connsiteY18" fmla="*/ 2375139 h 2375139"/>
                <a:gd name="connsiteX0" fmla="*/ 0 w 557841"/>
                <a:gd name="connsiteY0" fmla="*/ 0 h 2329132"/>
                <a:gd name="connsiteX1" fmla="*/ 92015 w 557841"/>
                <a:gd name="connsiteY1" fmla="*/ 115019 h 2329132"/>
                <a:gd name="connsiteX2" fmla="*/ 69011 w 557841"/>
                <a:gd name="connsiteY2" fmla="*/ 258792 h 2329132"/>
                <a:gd name="connsiteX3" fmla="*/ 23004 w 557841"/>
                <a:gd name="connsiteY3" fmla="*/ 408317 h 2329132"/>
                <a:gd name="connsiteX4" fmla="*/ 109268 w 557841"/>
                <a:gd name="connsiteY4" fmla="*/ 511834 h 2329132"/>
                <a:gd name="connsiteX5" fmla="*/ 138023 w 557841"/>
                <a:gd name="connsiteY5" fmla="*/ 609600 h 2329132"/>
                <a:gd name="connsiteX6" fmla="*/ 115019 w 557841"/>
                <a:gd name="connsiteY6" fmla="*/ 707366 h 2329132"/>
                <a:gd name="connsiteX7" fmla="*/ 109268 w 557841"/>
                <a:gd name="connsiteY7" fmla="*/ 770626 h 2329132"/>
                <a:gd name="connsiteX8" fmla="*/ 149524 w 557841"/>
                <a:gd name="connsiteY8" fmla="*/ 897147 h 2329132"/>
                <a:gd name="connsiteX9" fmla="*/ 184030 w 557841"/>
                <a:gd name="connsiteY9" fmla="*/ 1046671 h 2329132"/>
                <a:gd name="connsiteX10" fmla="*/ 293298 w 557841"/>
                <a:gd name="connsiteY10" fmla="*/ 1155939 h 2329132"/>
                <a:gd name="connsiteX11" fmla="*/ 299049 w 557841"/>
                <a:gd name="connsiteY11" fmla="*/ 1345720 h 2329132"/>
                <a:gd name="connsiteX12" fmla="*/ 419819 w 557841"/>
                <a:gd name="connsiteY12" fmla="*/ 1633268 h 2329132"/>
                <a:gd name="connsiteX13" fmla="*/ 448574 w 557841"/>
                <a:gd name="connsiteY13" fmla="*/ 1782792 h 2329132"/>
                <a:gd name="connsiteX14" fmla="*/ 465826 w 557841"/>
                <a:gd name="connsiteY14" fmla="*/ 1851803 h 2329132"/>
                <a:gd name="connsiteX15" fmla="*/ 471577 w 557841"/>
                <a:gd name="connsiteY15" fmla="*/ 1984075 h 2329132"/>
                <a:gd name="connsiteX16" fmla="*/ 483079 w 557841"/>
                <a:gd name="connsiteY16" fmla="*/ 2196860 h 2329132"/>
                <a:gd name="connsiteX17" fmla="*/ 557841 w 557841"/>
                <a:gd name="connsiteY17" fmla="*/ 2329132 h 2329132"/>
                <a:gd name="connsiteX0" fmla="*/ 0 w 483079"/>
                <a:gd name="connsiteY0" fmla="*/ 0 h 2196860"/>
                <a:gd name="connsiteX1" fmla="*/ 92015 w 483079"/>
                <a:gd name="connsiteY1" fmla="*/ 115019 h 2196860"/>
                <a:gd name="connsiteX2" fmla="*/ 69011 w 483079"/>
                <a:gd name="connsiteY2" fmla="*/ 258792 h 2196860"/>
                <a:gd name="connsiteX3" fmla="*/ 23004 w 483079"/>
                <a:gd name="connsiteY3" fmla="*/ 408317 h 2196860"/>
                <a:gd name="connsiteX4" fmla="*/ 109268 w 483079"/>
                <a:gd name="connsiteY4" fmla="*/ 511834 h 2196860"/>
                <a:gd name="connsiteX5" fmla="*/ 138023 w 483079"/>
                <a:gd name="connsiteY5" fmla="*/ 609600 h 2196860"/>
                <a:gd name="connsiteX6" fmla="*/ 115019 w 483079"/>
                <a:gd name="connsiteY6" fmla="*/ 707366 h 2196860"/>
                <a:gd name="connsiteX7" fmla="*/ 109268 w 483079"/>
                <a:gd name="connsiteY7" fmla="*/ 770626 h 2196860"/>
                <a:gd name="connsiteX8" fmla="*/ 149524 w 483079"/>
                <a:gd name="connsiteY8" fmla="*/ 897147 h 2196860"/>
                <a:gd name="connsiteX9" fmla="*/ 184030 w 483079"/>
                <a:gd name="connsiteY9" fmla="*/ 1046671 h 2196860"/>
                <a:gd name="connsiteX10" fmla="*/ 293298 w 483079"/>
                <a:gd name="connsiteY10" fmla="*/ 1155939 h 2196860"/>
                <a:gd name="connsiteX11" fmla="*/ 299049 w 483079"/>
                <a:gd name="connsiteY11" fmla="*/ 1345720 h 2196860"/>
                <a:gd name="connsiteX12" fmla="*/ 419819 w 483079"/>
                <a:gd name="connsiteY12" fmla="*/ 1633268 h 2196860"/>
                <a:gd name="connsiteX13" fmla="*/ 448574 w 483079"/>
                <a:gd name="connsiteY13" fmla="*/ 1782792 h 2196860"/>
                <a:gd name="connsiteX14" fmla="*/ 465826 w 483079"/>
                <a:gd name="connsiteY14" fmla="*/ 1851803 h 2196860"/>
                <a:gd name="connsiteX15" fmla="*/ 471577 w 483079"/>
                <a:gd name="connsiteY15" fmla="*/ 1984075 h 2196860"/>
                <a:gd name="connsiteX16" fmla="*/ 483079 w 483079"/>
                <a:gd name="connsiteY16" fmla="*/ 2196860 h 2196860"/>
                <a:gd name="connsiteX0" fmla="*/ 0 w 471577"/>
                <a:gd name="connsiteY0" fmla="*/ 0 h 1984075"/>
                <a:gd name="connsiteX1" fmla="*/ 92015 w 471577"/>
                <a:gd name="connsiteY1" fmla="*/ 115019 h 1984075"/>
                <a:gd name="connsiteX2" fmla="*/ 69011 w 471577"/>
                <a:gd name="connsiteY2" fmla="*/ 258792 h 1984075"/>
                <a:gd name="connsiteX3" fmla="*/ 23004 w 471577"/>
                <a:gd name="connsiteY3" fmla="*/ 408317 h 1984075"/>
                <a:gd name="connsiteX4" fmla="*/ 109268 w 471577"/>
                <a:gd name="connsiteY4" fmla="*/ 511834 h 1984075"/>
                <a:gd name="connsiteX5" fmla="*/ 138023 w 471577"/>
                <a:gd name="connsiteY5" fmla="*/ 609600 h 1984075"/>
                <a:gd name="connsiteX6" fmla="*/ 115019 w 471577"/>
                <a:gd name="connsiteY6" fmla="*/ 707366 h 1984075"/>
                <a:gd name="connsiteX7" fmla="*/ 109268 w 471577"/>
                <a:gd name="connsiteY7" fmla="*/ 770626 h 1984075"/>
                <a:gd name="connsiteX8" fmla="*/ 149524 w 471577"/>
                <a:gd name="connsiteY8" fmla="*/ 897147 h 1984075"/>
                <a:gd name="connsiteX9" fmla="*/ 184030 w 471577"/>
                <a:gd name="connsiteY9" fmla="*/ 1046671 h 1984075"/>
                <a:gd name="connsiteX10" fmla="*/ 293298 w 471577"/>
                <a:gd name="connsiteY10" fmla="*/ 1155939 h 1984075"/>
                <a:gd name="connsiteX11" fmla="*/ 299049 w 471577"/>
                <a:gd name="connsiteY11" fmla="*/ 1345720 h 1984075"/>
                <a:gd name="connsiteX12" fmla="*/ 419819 w 471577"/>
                <a:gd name="connsiteY12" fmla="*/ 1633268 h 1984075"/>
                <a:gd name="connsiteX13" fmla="*/ 448574 w 471577"/>
                <a:gd name="connsiteY13" fmla="*/ 1782792 h 1984075"/>
                <a:gd name="connsiteX14" fmla="*/ 465826 w 471577"/>
                <a:gd name="connsiteY14" fmla="*/ 1851803 h 1984075"/>
                <a:gd name="connsiteX15" fmla="*/ 471577 w 471577"/>
                <a:gd name="connsiteY15" fmla="*/ 1984075 h 1984075"/>
                <a:gd name="connsiteX0" fmla="*/ 0 w 465826"/>
                <a:gd name="connsiteY0" fmla="*/ 0 h 1851803"/>
                <a:gd name="connsiteX1" fmla="*/ 92015 w 465826"/>
                <a:gd name="connsiteY1" fmla="*/ 115019 h 1851803"/>
                <a:gd name="connsiteX2" fmla="*/ 69011 w 465826"/>
                <a:gd name="connsiteY2" fmla="*/ 258792 h 1851803"/>
                <a:gd name="connsiteX3" fmla="*/ 23004 w 465826"/>
                <a:gd name="connsiteY3" fmla="*/ 408317 h 1851803"/>
                <a:gd name="connsiteX4" fmla="*/ 109268 w 465826"/>
                <a:gd name="connsiteY4" fmla="*/ 511834 h 1851803"/>
                <a:gd name="connsiteX5" fmla="*/ 138023 w 465826"/>
                <a:gd name="connsiteY5" fmla="*/ 609600 h 1851803"/>
                <a:gd name="connsiteX6" fmla="*/ 115019 w 465826"/>
                <a:gd name="connsiteY6" fmla="*/ 707366 h 1851803"/>
                <a:gd name="connsiteX7" fmla="*/ 109268 w 465826"/>
                <a:gd name="connsiteY7" fmla="*/ 770626 h 1851803"/>
                <a:gd name="connsiteX8" fmla="*/ 149524 w 465826"/>
                <a:gd name="connsiteY8" fmla="*/ 897147 h 1851803"/>
                <a:gd name="connsiteX9" fmla="*/ 184030 w 465826"/>
                <a:gd name="connsiteY9" fmla="*/ 1046671 h 1851803"/>
                <a:gd name="connsiteX10" fmla="*/ 293298 w 465826"/>
                <a:gd name="connsiteY10" fmla="*/ 1155939 h 1851803"/>
                <a:gd name="connsiteX11" fmla="*/ 299049 w 465826"/>
                <a:gd name="connsiteY11" fmla="*/ 1345720 h 1851803"/>
                <a:gd name="connsiteX12" fmla="*/ 419819 w 465826"/>
                <a:gd name="connsiteY12" fmla="*/ 1633268 h 1851803"/>
                <a:gd name="connsiteX13" fmla="*/ 448574 w 465826"/>
                <a:gd name="connsiteY13" fmla="*/ 1782792 h 1851803"/>
                <a:gd name="connsiteX14" fmla="*/ 465826 w 465826"/>
                <a:gd name="connsiteY14" fmla="*/ 1851803 h 1851803"/>
                <a:gd name="connsiteX0" fmla="*/ 0 w 448574"/>
                <a:gd name="connsiteY0" fmla="*/ 0 h 1782792"/>
                <a:gd name="connsiteX1" fmla="*/ 92015 w 448574"/>
                <a:gd name="connsiteY1" fmla="*/ 115019 h 1782792"/>
                <a:gd name="connsiteX2" fmla="*/ 69011 w 448574"/>
                <a:gd name="connsiteY2" fmla="*/ 258792 h 1782792"/>
                <a:gd name="connsiteX3" fmla="*/ 23004 w 448574"/>
                <a:gd name="connsiteY3" fmla="*/ 408317 h 1782792"/>
                <a:gd name="connsiteX4" fmla="*/ 109268 w 448574"/>
                <a:gd name="connsiteY4" fmla="*/ 511834 h 1782792"/>
                <a:gd name="connsiteX5" fmla="*/ 138023 w 448574"/>
                <a:gd name="connsiteY5" fmla="*/ 609600 h 1782792"/>
                <a:gd name="connsiteX6" fmla="*/ 115019 w 448574"/>
                <a:gd name="connsiteY6" fmla="*/ 707366 h 1782792"/>
                <a:gd name="connsiteX7" fmla="*/ 109268 w 448574"/>
                <a:gd name="connsiteY7" fmla="*/ 770626 h 1782792"/>
                <a:gd name="connsiteX8" fmla="*/ 149524 w 448574"/>
                <a:gd name="connsiteY8" fmla="*/ 897147 h 1782792"/>
                <a:gd name="connsiteX9" fmla="*/ 184030 w 448574"/>
                <a:gd name="connsiteY9" fmla="*/ 1046671 h 1782792"/>
                <a:gd name="connsiteX10" fmla="*/ 293298 w 448574"/>
                <a:gd name="connsiteY10" fmla="*/ 1155939 h 1782792"/>
                <a:gd name="connsiteX11" fmla="*/ 299049 w 448574"/>
                <a:gd name="connsiteY11" fmla="*/ 1345720 h 1782792"/>
                <a:gd name="connsiteX12" fmla="*/ 419819 w 448574"/>
                <a:gd name="connsiteY12" fmla="*/ 1633268 h 1782792"/>
                <a:gd name="connsiteX13" fmla="*/ 448574 w 448574"/>
                <a:gd name="connsiteY13" fmla="*/ 1782792 h 1782792"/>
                <a:gd name="connsiteX0" fmla="*/ 0 w 419819"/>
                <a:gd name="connsiteY0" fmla="*/ 0 h 1633268"/>
                <a:gd name="connsiteX1" fmla="*/ 92015 w 419819"/>
                <a:gd name="connsiteY1" fmla="*/ 115019 h 1633268"/>
                <a:gd name="connsiteX2" fmla="*/ 69011 w 419819"/>
                <a:gd name="connsiteY2" fmla="*/ 258792 h 1633268"/>
                <a:gd name="connsiteX3" fmla="*/ 23004 w 419819"/>
                <a:gd name="connsiteY3" fmla="*/ 408317 h 1633268"/>
                <a:gd name="connsiteX4" fmla="*/ 109268 w 419819"/>
                <a:gd name="connsiteY4" fmla="*/ 511834 h 1633268"/>
                <a:gd name="connsiteX5" fmla="*/ 138023 w 419819"/>
                <a:gd name="connsiteY5" fmla="*/ 609600 h 1633268"/>
                <a:gd name="connsiteX6" fmla="*/ 115019 w 419819"/>
                <a:gd name="connsiteY6" fmla="*/ 707366 h 1633268"/>
                <a:gd name="connsiteX7" fmla="*/ 109268 w 419819"/>
                <a:gd name="connsiteY7" fmla="*/ 770626 h 1633268"/>
                <a:gd name="connsiteX8" fmla="*/ 149524 w 419819"/>
                <a:gd name="connsiteY8" fmla="*/ 897147 h 1633268"/>
                <a:gd name="connsiteX9" fmla="*/ 184030 w 419819"/>
                <a:gd name="connsiteY9" fmla="*/ 1046671 h 1633268"/>
                <a:gd name="connsiteX10" fmla="*/ 293298 w 419819"/>
                <a:gd name="connsiteY10" fmla="*/ 1155939 h 1633268"/>
                <a:gd name="connsiteX11" fmla="*/ 299049 w 419819"/>
                <a:gd name="connsiteY11" fmla="*/ 1345720 h 1633268"/>
                <a:gd name="connsiteX12" fmla="*/ 419819 w 419819"/>
                <a:gd name="connsiteY12" fmla="*/ 1633268 h 1633268"/>
                <a:gd name="connsiteX0" fmla="*/ 0 w 360356"/>
                <a:gd name="connsiteY0" fmla="*/ 0 h 1494521"/>
                <a:gd name="connsiteX1" fmla="*/ 92015 w 360356"/>
                <a:gd name="connsiteY1" fmla="*/ 115019 h 1494521"/>
                <a:gd name="connsiteX2" fmla="*/ 69011 w 360356"/>
                <a:gd name="connsiteY2" fmla="*/ 258792 h 1494521"/>
                <a:gd name="connsiteX3" fmla="*/ 23004 w 360356"/>
                <a:gd name="connsiteY3" fmla="*/ 408317 h 1494521"/>
                <a:gd name="connsiteX4" fmla="*/ 109268 w 360356"/>
                <a:gd name="connsiteY4" fmla="*/ 511834 h 1494521"/>
                <a:gd name="connsiteX5" fmla="*/ 138023 w 360356"/>
                <a:gd name="connsiteY5" fmla="*/ 609600 h 1494521"/>
                <a:gd name="connsiteX6" fmla="*/ 115019 w 360356"/>
                <a:gd name="connsiteY6" fmla="*/ 707366 h 1494521"/>
                <a:gd name="connsiteX7" fmla="*/ 109268 w 360356"/>
                <a:gd name="connsiteY7" fmla="*/ 770626 h 1494521"/>
                <a:gd name="connsiteX8" fmla="*/ 149524 w 360356"/>
                <a:gd name="connsiteY8" fmla="*/ 897147 h 1494521"/>
                <a:gd name="connsiteX9" fmla="*/ 184030 w 360356"/>
                <a:gd name="connsiteY9" fmla="*/ 1046671 h 1494521"/>
                <a:gd name="connsiteX10" fmla="*/ 293298 w 360356"/>
                <a:gd name="connsiteY10" fmla="*/ 1155939 h 1494521"/>
                <a:gd name="connsiteX11" fmla="*/ 299049 w 360356"/>
                <a:gd name="connsiteY11" fmla="*/ 1345720 h 1494521"/>
                <a:gd name="connsiteX12" fmla="*/ 360356 w 360356"/>
                <a:gd name="connsiteY12" fmla="*/ 1494521 h 1494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0356" h="1494521">
                  <a:moveTo>
                    <a:pt x="0" y="0"/>
                  </a:moveTo>
                  <a:cubicBezTo>
                    <a:pt x="40256" y="35943"/>
                    <a:pt x="80513" y="71887"/>
                    <a:pt x="92015" y="115019"/>
                  </a:cubicBezTo>
                  <a:cubicBezTo>
                    <a:pt x="103517" y="158151"/>
                    <a:pt x="80513" y="209909"/>
                    <a:pt x="69011" y="258792"/>
                  </a:cubicBezTo>
                  <a:cubicBezTo>
                    <a:pt x="57509" y="307675"/>
                    <a:pt x="16295" y="366143"/>
                    <a:pt x="23004" y="408317"/>
                  </a:cubicBezTo>
                  <a:cubicBezTo>
                    <a:pt x="29714" y="450491"/>
                    <a:pt x="90098" y="478287"/>
                    <a:pt x="109268" y="511834"/>
                  </a:cubicBezTo>
                  <a:cubicBezTo>
                    <a:pt x="128438" y="545381"/>
                    <a:pt x="137065" y="577011"/>
                    <a:pt x="138023" y="609600"/>
                  </a:cubicBezTo>
                  <a:cubicBezTo>
                    <a:pt x="138982" y="642189"/>
                    <a:pt x="119811" y="680528"/>
                    <a:pt x="115019" y="707366"/>
                  </a:cubicBezTo>
                  <a:cubicBezTo>
                    <a:pt x="110227" y="734204"/>
                    <a:pt x="103517" y="738996"/>
                    <a:pt x="109268" y="770626"/>
                  </a:cubicBezTo>
                  <a:cubicBezTo>
                    <a:pt x="115019" y="802256"/>
                    <a:pt x="137064" y="851139"/>
                    <a:pt x="149524" y="897147"/>
                  </a:cubicBezTo>
                  <a:cubicBezTo>
                    <a:pt x="161984" y="943155"/>
                    <a:pt x="160068" y="1003539"/>
                    <a:pt x="184030" y="1046671"/>
                  </a:cubicBezTo>
                  <a:cubicBezTo>
                    <a:pt x="207992" y="1089803"/>
                    <a:pt x="274128" y="1106098"/>
                    <a:pt x="293298" y="1155939"/>
                  </a:cubicBezTo>
                  <a:cubicBezTo>
                    <a:pt x="312468" y="1205781"/>
                    <a:pt x="287873" y="1289290"/>
                    <a:pt x="299049" y="1345720"/>
                  </a:cubicBezTo>
                  <a:cubicBezTo>
                    <a:pt x="310225" y="1402150"/>
                    <a:pt x="335435" y="1421676"/>
                    <a:pt x="360356" y="1494521"/>
                  </a:cubicBezTo>
                </a:path>
              </a:pathLst>
            </a:cu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grpSp>
          <p:nvGrpSpPr>
            <p:cNvPr id="396" name="Группа 395">
              <a:extLst>
                <a:ext uri="{FF2B5EF4-FFF2-40B4-BE49-F238E27FC236}">
                  <a16:creationId xmlns:a16="http://schemas.microsoft.com/office/drawing/2014/main" id="{9B35D965-F73A-456B-B60E-FED02DA3A0FE}"/>
                </a:ext>
              </a:extLst>
            </p:cNvPr>
            <p:cNvGrpSpPr/>
            <p:nvPr/>
          </p:nvGrpSpPr>
          <p:grpSpPr>
            <a:xfrm>
              <a:off x="1499056" y="3914336"/>
              <a:ext cx="454625" cy="197413"/>
              <a:chOff x="6518920" y="3260184"/>
              <a:chExt cx="394188" cy="171169"/>
            </a:xfrm>
          </p:grpSpPr>
          <p:sp>
            <p:nvSpPr>
              <p:cNvPr id="564" name="Прямоугольник 563">
                <a:extLst>
                  <a:ext uri="{FF2B5EF4-FFF2-40B4-BE49-F238E27FC236}">
                    <a16:creationId xmlns:a16="http://schemas.microsoft.com/office/drawing/2014/main" id="{D96B6165-E408-490B-8E4F-483839B731E7}"/>
                  </a:ext>
                </a:extLst>
              </p:cNvPr>
              <p:cNvSpPr/>
              <p:nvPr/>
            </p:nvSpPr>
            <p:spPr>
              <a:xfrm>
                <a:off x="6545580" y="3269008"/>
                <a:ext cx="243840" cy="150318"/>
              </a:xfrm>
              <a:prstGeom prst="rect">
                <a:avLst/>
              </a:prstGeom>
              <a:solidFill>
                <a:srgbClr val="0070C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b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65" name="Прямоугольник 564">
                <a:extLst>
                  <a:ext uri="{FF2B5EF4-FFF2-40B4-BE49-F238E27FC236}">
                    <a16:creationId xmlns:a16="http://schemas.microsoft.com/office/drawing/2014/main" id="{7887BF98-C33E-4FA5-98DA-0BA2191DA00E}"/>
                  </a:ext>
                </a:extLst>
              </p:cNvPr>
              <p:cNvSpPr/>
              <p:nvPr/>
            </p:nvSpPr>
            <p:spPr>
              <a:xfrm>
                <a:off x="6518920" y="3260184"/>
                <a:ext cx="394188" cy="171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00" b="1" dirty="0">
                    <a:solidFill>
                      <a:schemeClr val="bg1"/>
                    </a:solidFill>
                    <a:latin typeface="+mj-lt"/>
                  </a:rPr>
                  <a:t>М-3</a:t>
                </a:r>
              </a:p>
            </p:txBody>
          </p:sp>
        </p:grpSp>
        <p:sp>
          <p:nvSpPr>
            <p:cNvPr id="403" name="Полилиния 19">
              <a:extLst>
                <a:ext uri="{FF2B5EF4-FFF2-40B4-BE49-F238E27FC236}">
                  <a16:creationId xmlns:a16="http://schemas.microsoft.com/office/drawing/2014/main" id="{54813AF2-D1CC-4AD8-AF98-1065B49CE1F7}"/>
                </a:ext>
              </a:extLst>
            </p:cNvPr>
            <p:cNvSpPr/>
            <p:nvPr/>
          </p:nvSpPr>
          <p:spPr>
            <a:xfrm>
              <a:off x="590489" y="3341532"/>
              <a:ext cx="1623406" cy="566260"/>
            </a:xfrm>
            <a:custGeom>
              <a:avLst/>
              <a:gdLst>
                <a:gd name="connsiteX0" fmla="*/ 0 w 1880559"/>
                <a:gd name="connsiteY0" fmla="*/ 575094 h 575094"/>
                <a:gd name="connsiteX1" fmla="*/ 1098431 w 1880559"/>
                <a:gd name="connsiteY1" fmla="*/ 379562 h 575094"/>
                <a:gd name="connsiteX2" fmla="*/ 1489495 w 1880559"/>
                <a:gd name="connsiteY2" fmla="*/ 281796 h 575094"/>
                <a:gd name="connsiteX3" fmla="*/ 1610265 w 1880559"/>
                <a:gd name="connsiteY3" fmla="*/ 195532 h 575094"/>
                <a:gd name="connsiteX4" fmla="*/ 1731034 w 1880559"/>
                <a:gd name="connsiteY4" fmla="*/ 143773 h 575094"/>
                <a:gd name="connsiteX5" fmla="*/ 1771291 w 1880559"/>
                <a:gd name="connsiteY5" fmla="*/ 80513 h 575094"/>
                <a:gd name="connsiteX6" fmla="*/ 1805797 w 1880559"/>
                <a:gd name="connsiteY6" fmla="*/ 34505 h 575094"/>
                <a:gd name="connsiteX7" fmla="*/ 1880559 w 1880559"/>
                <a:gd name="connsiteY7" fmla="*/ 0 h 575094"/>
                <a:gd name="connsiteX0" fmla="*/ 0 w 1880559"/>
                <a:gd name="connsiteY0" fmla="*/ 575094 h 575094"/>
                <a:gd name="connsiteX1" fmla="*/ 129400 w 1880559"/>
                <a:gd name="connsiteY1" fmla="*/ 543839 h 575094"/>
                <a:gd name="connsiteX2" fmla="*/ 1098431 w 1880559"/>
                <a:gd name="connsiteY2" fmla="*/ 379562 h 575094"/>
                <a:gd name="connsiteX3" fmla="*/ 1489495 w 1880559"/>
                <a:gd name="connsiteY3" fmla="*/ 281796 h 575094"/>
                <a:gd name="connsiteX4" fmla="*/ 1610265 w 1880559"/>
                <a:gd name="connsiteY4" fmla="*/ 195532 h 575094"/>
                <a:gd name="connsiteX5" fmla="*/ 1731034 w 1880559"/>
                <a:gd name="connsiteY5" fmla="*/ 143773 h 575094"/>
                <a:gd name="connsiteX6" fmla="*/ 1771291 w 1880559"/>
                <a:gd name="connsiteY6" fmla="*/ 80513 h 575094"/>
                <a:gd name="connsiteX7" fmla="*/ 1805797 w 1880559"/>
                <a:gd name="connsiteY7" fmla="*/ 34505 h 575094"/>
                <a:gd name="connsiteX8" fmla="*/ 1880559 w 1880559"/>
                <a:gd name="connsiteY8" fmla="*/ 0 h 575094"/>
                <a:gd name="connsiteX0" fmla="*/ 0 w 1751159"/>
                <a:gd name="connsiteY0" fmla="*/ 543839 h 543839"/>
                <a:gd name="connsiteX1" fmla="*/ 969031 w 1751159"/>
                <a:gd name="connsiteY1" fmla="*/ 379562 h 543839"/>
                <a:gd name="connsiteX2" fmla="*/ 1360095 w 1751159"/>
                <a:gd name="connsiteY2" fmla="*/ 281796 h 543839"/>
                <a:gd name="connsiteX3" fmla="*/ 1480865 w 1751159"/>
                <a:gd name="connsiteY3" fmla="*/ 195532 h 543839"/>
                <a:gd name="connsiteX4" fmla="*/ 1601634 w 1751159"/>
                <a:gd name="connsiteY4" fmla="*/ 143773 h 543839"/>
                <a:gd name="connsiteX5" fmla="*/ 1641891 w 1751159"/>
                <a:gd name="connsiteY5" fmla="*/ 80513 h 543839"/>
                <a:gd name="connsiteX6" fmla="*/ 1676397 w 1751159"/>
                <a:gd name="connsiteY6" fmla="*/ 34505 h 543839"/>
                <a:gd name="connsiteX7" fmla="*/ 1751159 w 1751159"/>
                <a:gd name="connsiteY7" fmla="*/ 0 h 543839"/>
                <a:gd name="connsiteX0" fmla="*/ 0 w 1407594"/>
                <a:gd name="connsiteY0" fmla="*/ 490983 h 490983"/>
                <a:gd name="connsiteX1" fmla="*/ 625466 w 1407594"/>
                <a:gd name="connsiteY1" fmla="*/ 379562 h 490983"/>
                <a:gd name="connsiteX2" fmla="*/ 1016530 w 1407594"/>
                <a:gd name="connsiteY2" fmla="*/ 281796 h 490983"/>
                <a:gd name="connsiteX3" fmla="*/ 1137300 w 1407594"/>
                <a:gd name="connsiteY3" fmla="*/ 195532 h 490983"/>
                <a:gd name="connsiteX4" fmla="*/ 1258069 w 1407594"/>
                <a:gd name="connsiteY4" fmla="*/ 143773 h 490983"/>
                <a:gd name="connsiteX5" fmla="*/ 1298326 w 1407594"/>
                <a:gd name="connsiteY5" fmla="*/ 80513 h 490983"/>
                <a:gd name="connsiteX6" fmla="*/ 1332832 w 1407594"/>
                <a:gd name="connsiteY6" fmla="*/ 34505 h 490983"/>
                <a:gd name="connsiteX7" fmla="*/ 1407594 w 1407594"/>
                <a:gd name="connsiteY7" fmla="*/ 0 h 490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07594" h="490983">
                  <a:moveTo>
                    <a:pt x="0" y="490983"/>
                  </a:moveTo>
                  <a:lnTo>
                    <a:pt x="625466" y="379562"/>
                  </a:lnTo>
                  <a:cubicBezTo>
                    <a:pt x="873715" y="330679"/>
                    <a:pt x="931224" y="312468"/>
                    <a:pt x="1016530" y="281796"/>
                  </a:cubicBezTo>
                  <a:cubicBezTo>
                    <a:pt x="1101836" y="251124"/>
                    <a:pt x="1097044" y="218536"/>
                    <a:pt x="1137300" y="195532"/>
                  </a:cubicBezTo>
                  <a:cubicBezTo>
                    <a:pt x="1177556" y="172528"/>
                    <a:pt x="1231231" y="162943"/>
                    <a:pt x="1258069" y="143773"/>
                  </a:cubicBezTo>
                  <a:cubicBezTo>
                    <a:pt x="1284907" y="124603"/>
                    <a:pt x="1285866" y="98724"/>
                    <a:pt x="1298326" y="80513"/>
                  </a:cubicBezTo>
                  <a:cubicBezTo>
                    <a:pt x="1310786" y="62302"/>
                    <a:pt x="1314621" y="47924"/>
                    <a:pt x="1332832" y="34505"/>
                  </a:cubicBezTo>
                  <a:cubicBezTo>
                    <a:pt x="1351043" y="21086"/>
                    <a:pt x="1379318" y="10543"/>
                    <a:pt x="1407594" y="0"/>
                  </a:cubicBezTo>
                </a:path>
              </a:pathLst>
            </a:cu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grpSp>
          <p:nvGrpSpPr>
            <p:cNvPr id="407" name="Группа 406">
              <a:extLst>
                <a:ext uri="{FF2B5EF4-FFF2-40B4-BE49-F238E27FC236}">
                  <a16:creationId xmlns:a16="http://schemas.microsoft.com/office/drawing/2014/main" id="{0E52F7CE-0057-488B-A2EC-3DC61FCD520B}"/>
                </a:ext>
              </a:extLst>
            </p:cNvPr>
            <p:cNvGrpSpPr/>
            <p:nvPr/>
          </p:nvGrpSpPr>
          <p:grpSpPr>
            <a:xfrm>
              <a:off x="1472308" y="3481015"/>
              <a:ext cx="454625" cy="197413"/>
              <a:chOff x="6526530" y="3257056"/>
              <a:chExt cx="394188" cy="171169"/>
            </a:xfrm>
          </p:grpSpPr>
          <p:sp>
            <p:nvSpPr>
              <p:cNvPr id="562" name="Прямоугольник 561">
                <a:extLst>
                  <a:ext uri="{FF2B5EF4-FFF2-40B4-BE49-F238E27FC236}">
                    <a16:creationId xmlns:a16="http://schemas.microsoft.com/office/drawing/2014/main" id="{C99181B8-3201-4643-A993-0AA3301F152F}"/>
                  </a:ext>
                </a:extLst>
              </p:cNvPr>
              <p:cNvSpPr/>
              <p:nvPr/>
            </p:nvSpPr>
            <p:spPr>
              <a:xfrm>
                <a:off x="6545580" y="3269008"/>
                <a:ext cx="243840" cy="150318"/>
              </a:xfrm>
              <a:prstGeom prst="rect">
                <a:avLst/>
              </a:prstGeom>
              <a:solidFill>
                <a:srgbClr val="0070C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sp>
            <p:nvSpPr>
              <p:cNvPr id="563" name="Прямоугольник 562">
                <a:extLst>
                  <a:ext uri="{FF2B5EF4-FFF2-40B4-BE49-F238E27FC236}">
                    <a16:creationId xmlns:a16="http://schemas.microsoft.com/office/drawing/2014/main" id="{BE40A0E3-1328-41C5-8F08-43955D676CDE}"/>
                  </a:ext>
                </a:extLst>
              </p:cNvPr>
              <p:cNvSpPr/>
              <p:nvPr/>
            </p:nvSpPr>
            <p:spPr>
              <a:xfrm>
                <a:off x="6526530" y="3257056"/>
                <a:ext cx="394188" cy="171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00" b="1" dirty="0">
                    <a:solidFill>
                      <a:schemeClr val="bg1"/>
                    </a:solidFill>
                    <a:latin typeface="+mj-lt"/>
                  </a:rPr>
                  <a:t>М-1</a:t>
                </a:r>
              </a:p>
            </p:txBody>
          </p:sp>
        </p:grpSp>
        <p:sp>
          <p:nvSpPr>
            <p:cNvPr id="411" name="Полилиния 23">
              <a:extLst>
                <a:ext uri="{FF2B5EF4-FFF2-40B4-BE49-F238E27FC236}">
                  <a16:creationId xmlns:a16="http://schemas.microsoft.com/office/drawing/2014/main" id="{E097ACB8-E098-4018-AC18-3EB224580EF9}"/>
                </a:ext>
              </a:extLst>
            </p:cNvPr>
            <p:cNvSpPr/>
            <p:nvPr/>
          </p:nvSpPr>
          <p:spPr>
            <a:xfrm>
              <a:off x="597498" y="2651738"/>
              <a:ext cx="1596499" cy="411226"/>
            </a:xfrm>
            <a:custGeom>
              <a:avLst/>
              <a:gdLst>
                <a:gd name="connsiteX0" fmla="*/ 0 w 1863306"/>
                <a:gd name="connsiteY0" fmla="*/ 0 h 759124"/>
                <a:gd name="connsiteX1" fmla="*/ 86265 w 1863306"/>
                <a:gd name="connsiteY1" fmla="*/ 69011 h 759124"/>
                <a:gd name="connsiteX2" fmla="*/ 270295 w 1863306"/>
                <a:gd name="connsiteY2" fmla="*/ 235788 h 759124"/>
                <a:gd name="connsiteX3" fmla="*/ 379563 w 1863306"/>
                <a:gd name="connsiteY3" fmla="*/ 316301 h 759124"/>
                <a:gd name="connsiteX4" fmla="*/ 465827 w 1863306"/>
                <a:gd name="connsiteY4" fmla="*/ 402566 h 759124"/>
                <a:gd name="connsiteX5" fmla="*/ 747623 w 1863306"/>
                <a:gd name="connsiteY5" fmla="*/ 506083 h 759124"/>
                <a:gd name="connsiteX6" fmla="*/ 833887 w 1863306"/>
                <a:gd name="connsiteY6" fmla="*/ 563592 h 759124"/>
                <a:gd name="connsiteX7" fmla="*/ 954657 w 1863306"/>
                <a:gd name="connsiteY7" fmla="*/ 580845 h 759124"/>
                <a:gd name="connsiteX8" fmla="*/ 1109933 w 1863306"/>
                <a:gd name="connsiteY8" fmla="*/ 580845 h 759124"/>
                <a:gd name="connsiteX9" fmla="*/ 1184695 w 1863306"/>
                <a:gd name="connsiteY9" fmla="*/ 667109 h 759124"/>
                <a:gd name="connsiteX10" fmla="*/ 1265208 w 1863306"/>
                <a:gd name="connsiteY10" fmla="*/ 707366 h 759124"/>
                <a:gd name="connsiteX11" fmla="*/ 1362974 w 1863306"/>
                <a:gd name="connsiteY11" fmla="*/ 718867 h 759124"/>
                <a:gd name="connsiteX12" fmla="*/ 1541253 w 1863306"/>
                <a:gd name="connsiteY12" fmla="*/ 759124 h 759124"/>
                <a:gd name="connsiteX13" fmla="*/ 1616016 w 1863306"/>
                <a:gd name="connsiteY13" fmla="*/ 718867 h 759124"/>
                <a:gd name="connsiteX14" fmla="*/ 1690778 w 1863306"/>
                <a:gd name="connsiteY14" fmla="*/ 661358 h 759124"/>
                <a:gd name="connsiteX15" fmla="*/ 1805797 w 1863306"/>
                <a:gd name="connsiteY15" fmla="*/ 626852 h 759124"/>
                <a:gd name="connsiteX16" fmla="*/ 1863306 w 1863306"/>
                <a:gd name="connsiteY16" fmla="*/ 644105 h 759124"/>
                <a:gd name="connsiteX0" fmla="*/ 0 w 1863306"/>
                <a:gd name="connsiteY0" fmla="*/ 0 h 759124"/>
                <a:gd name="connsiteX1" fmla="*/ 128332 w 1863306"/>
                <a:gd name="connsiteY1" fmla="*/ 120426 h 759124"/>
                <a:gd name="connsiteX2" fmla="*/ 270295 w 1863306"/>
                <a:gd name="connsiteY2" fmla="*/ 235788 h 759124"/>
                <a:gd name="connsiteX3" fmla="*/ 379563 w 1863306"/>
                <a:gd name="connsiteY3" fmla="*/ 316301 h 759124"/>
                <a:gd name="connsiteX4" fmla="*/ 465827 w 1863306"/>
                <a:gd name="connsiteY4" fmla="*/ 402566 h 759124"/>
                <a:gd name="connsiteX5" fmla="*/ 747623 w 1863306"/>
                <a:gd name="connsiteY5" fmla="*/ 506083 h 759124"/>
                <a:gd name="connsiteX6" fmla="*/ 833887 w 1863306"/>
                <a:gd name="connsiteY6" fmla="*/ 563592 h 759124"/>
                <a:gd name="connsiteX7" fmla="*/ 954657 w 1863306"/>
                <a:gd name="connsiteY7" fmla="*/ 580845 h 759124"/>
                <a:gd name="connsiteX8" fmla="*/ 1109933 w 1863306"/>
                <a:gd name="connsiteY8" fmla="*/ 580845 h 759124"/>
                <a:gd name="connsiteX9" fmla="*/ 1184695 w 1863306"/>
                <a:gd name="connsiteY9" fmla="*/ 667109 h 759124"/>
                <a:gd name="connsiteX10" fmla="*/ 1265208 w 1863306"/>
                <a:gd name="connsiteY10" fmla="*/ 707366 h 759124"/>
                <a:gd name="connsiteX11" fmla="*/ 1362974 w 1863306"/>
                <a:gd name="connsiteY11" fmla="*/ 718867 h 759124"/>
                <a:gd name="connsiteX12" fmla="*/ 1541253 w 1863306"/>
                <a:gd name="connsiteY12" fmla="*/ 759124 h 759124"/>
                <a:gd name="connsiteX13" fmla="*/ 1616016 w 1863306"/>
                <a:gd name="connsiteY13" fmla="*/ 718867 h 759124"/>
                <a:gd name="connsiteX14" fmla="*/ 1690778 w 1863306"/>
                <a:gd name="connsiteY14" fmla="*/ 661358 h 759124"/>
                <a:gd name="connsiteX15" fmla="*/ 1805797 w 1863306"/>
                <a:gd name="connsiteY15" fmla="*/ 626852 h 759124"/>
                <a:gd name="connsiteX16" fmla="*/ 1863306 w 1863306"/>
                <a:gd name="connsiteY16" fmla="*/ 644105 h 759124"/>
                <a:gd name="connsiteX0" fmla="*/ 0 w 1734974"/>
                <a:gd name="connsiteY0" fmla="*/ 0 h 638698"/>
                <a:gd name="connsiteX1" fmla="*/ 141963 w 1734974"/>
                <a:gd name="connsiteY1" fmla="*/ 115362 h 638698"/>
                <a:gd name="connsiteX2" fmla="*/ 251231 w 1734974"/>
                <a:gd name="connsiteY2" fmla="*/ 195875 h 638698"/>
                <a:gd name="connsiteX3" fmla="*/ 337495 w 1734974"/>
                <a:gd name="connsiteY3" fmla="*/ 282140 h 638698"/>
                <a:gd name="connsiteX4" fmla="*/ 619291 w 1734974"/>
                <a:gd name="connsiteY4" fmla="*/ 385657 h 638698"/>
                <a:gd name="connsiteX5" fmla="*/ 705555 w 1734974"/>
                <a:gd name="connsiteY5" fmla="*/ 443166 h 638698"/>
                <a:gd name="connsiteX6" fmla="*/ 826325 w 1734974"/>
                <a:gd name="connsiteY6" fmla="*/ 460419 h 638698"/>
                <a:gd name="connsiteX7" fmla="*/ 981601 w 1734974"/>
                <a:gd name="connsiteY7" fmla="*/ 460419 h 638698"/>
                <a:gd name="connsiteX8" fmla="*/ 1056363 w 1734974"/>
                <a:gd name="connsiteY8" fmla="*/ 546683 h 638698"/>
                <a:gd name="connsiteX9" fmla="*/ 1136876 w 1734974"/>
                <a:gd name="connsiteY9" fmla="*/ 586940 h 638698"/>
                <a:gd name="connsiteX10" fmla="*/ 1234642 w 1734974"/>
                <a:gd name="connsiteY10" fmla="*/ 598441 h 638698"/>
                <a:gd name="connsiteX11" fmla="*/ 1412921 w 1734974"/>
                <a:gd name="connsiteY11" fmla="*/ 638698 h 638698"/>
                <a:gd name="connsiteX12" fmla="*/ 1487684 w 1734974"/>
                <a:gd name="connsiteY12" fmla="*/ 598441 h 638698"/>
                <a:gd name="connsiteX13" fmla="*/ 1562446 w 1734974"/>
                <a:gd name="connsiteY13" fmla="*/ 540932 h 638698"/>
                <a:gd name="connsiteX14" fmla="*/ 1677465 w 1734974"/>
                <a:gd name="connsiteY14" fmla="*/ 506426 h 638698"/>
                <a:gd name="connsiteX15" fmla="*/ 1734974 w 1734974"/>
                <a:gd name="connsiteY15" fmla="*/ 523679 h 638698"/>
                <a:gd name="connsiteX0" fmla="*/ 0 w 1593011"/>
                <a:gd name="connsiteY0" fmla="*/ 0 h 523336"/>
                <a:gd name="connsiteX1" fmla="*/ 109268 w 1593011"/>
                <a:gd name="connsiteY1" fmla="*/ 80513 h 523336"/>
                <a:gd name="connsiteX2" fmla="*/ 195532 w 1593011"/>
                <a:gd name="connsiteY2" fmla="*/ 166778 h 523336"/>
                <a:gd name="connsiteX3" fmla="*/ 477328 w 1593011"/>
                <a:gd name="connsiteY3" fmla="*/ 270295 h 523336"/>
                <a:gd name="connsiteX4" fmla="*/ 563592 w 1593011"/>
                <a:gd name="connsiteY4" fmla="*/ 327804 h 523336"/>
                <a:gd name="connsiteX5" fmla="*/ 684362 w 1593011"/>
                <a:gd name="connsiteY5" fmla="*/ 345057 h 523336"/>
                <a:gd name="connsiteX6" fmla="*/ 839638 w 1593011"/>
                <a:gd name="connsiteY6" fmla="*/ 345057 h 523336"/>
                <a:gd name="connsiteX7" fmla="*/ 914400 w 1593011"/>
                <a:gd name="connsiteY7" fmla="*/ 431321 h 523336"/>
                <a:gd name="connsiteX8" fmla="*/ 994913 w 1593011"/>
                <a:gd name="connsiteY8" fmla="*/ 471578 h 523336"/>
                <a:gd name="connsiteX9" fmla="*/ 1092679 w 1593011"/>
                <a:gd name="connsiteY9" fmla="*/ 483079 h 523336"/>
                <a:gd name="connsiteX10" fmla="*/ 1270958 w 1593011"/>
                <a:gd name="connsiteY10" fmla="*/ 523336 h 523336"/>
                <a:gd name="connsiteX11" fmla="*/ 1345721 w 1593011"/>
                <a:gd name="connsiteY11" fmla="*/ 483079 h 523336"/>
                <a:gd name="connsiteX12" fmla="*/ 1420483 w 1593011"/>
                <a:gd name="connsiteY12" fmla="*/ 425570 h 523336"/>
                <a:gd name="connsiteX13" fmla="*/ 1535502 w 1593011"/>
                <a:gd name="connsiteY13" fmla="*/ 391064 h 523336"/>
                <a:gd name="connsiteX14" fmla="*/ 1593011 w 1593011"/>
                <a:gd name="connsiteY14" fmla="*/ 408317 h 523336"/>
                <a:gd name="connsiteX0" fmla="*/ 0 w 1483743"/>
                <a:gd name="connsiteY0" fmla="*/ 0 h 442823"/>
                <a:gd name="connsiteX1" fmla="*/ 86264 w 1483743"/>
                <a:gd name="connsiteY1" fmla="*/ 86265 h 442823"/>
                <a:gd name="connsiteX2" fmla="*/ 368060 w 1483743"/>
                <a:gd name="connsiteY2" fmla="*/ 189782 h 442823"/>
                <a:gd name="connsiteX3" fmla="*/ 454324 w 1483743"/>
                <a:gd name="connsiteY3" fmla="*/ 247291 h 442823"/>
                <a:gd name="connsiteX4" fmla="*/ 575094 w 1483743"/>
                <a:gd name="connsiteY4" fmla="*/ 264544 h 442823"/>
                <a:gd name="connsiteX5" fmla="*/ 730370 w 1483743"/>
                <a:gd name="connsiteY5" fmla="*/ 264544 h 442823"/>
                <a:gd name="connsiteX6" fmla="*/ 805132 w 1483743"/>
                <a:gd name="connsiteY6" fmla="*/ 350808 h 442823"/>
                <a:gd name="connsiteX7" fmla="*/ 885645 w 1483743"/>
                <a:gd name="connsiteY7" fmla="*/ 391065 h 442823"/>
                <a:gd name="connsiteX8" fmla="*/ 983411 w 1483743"/>
                <a:gd name="connsiteY8" fmla="*/ 402566 h 442823"/>
                <a:gd name="connsiteX9" fmla="*/ 1161690 w 1483743"/>
                <a:gd name="connsiteY9" fmla="*/ 442823 h 442823"/>
                <a:gd name="connsiteX10" fmla="*/ 1236453 w 1483743"/>
                <a:gd name="connsiteY10" fmla="*/ 402566 h 442823"/>
                <a:gd name="connsiteX11" fmla="*/ 1311215 w 1483743"/>
                <a:gd name="connsiteY11" fmla="*/ 345057 h 442823"/>
                <a:gd name="connsiteX12" fmla="*/ 1426234 w 1483743"/>
                <a:gd name="connsiteY12" fmla="*/ 310551 h 442823"/>
                <a:gd name="connsiteX13" fmla="*/ 1483743 w 1483743"/>
                <a:gd name="connsiteY13" fmla="*/ 327804 h 442823"/>
                <a:gd name="connsiteX0" fmla="*/ 0 w 1397479"/>
                <a:gd name="connsiteY0" fmla="*/ 0 h 356558"/>
                <a:gd name="connsiteX1" fmla="*/ 281796 w 1397479"/>
                <a:gd name="connsiteY1" fmla="*/ 103517 h 356558"/>
                <a:gd name="connsiteX2" fmla="*/ 368060 w 1397479"/>
                <a:gd name="connsiteY2" fmla="*/ 161026 h 356558"/>
                <a:gd name="connsiteX3" fmla="*/ 488830 w 1397479"/>
                <a:gd name="connsiteY3" fmla="*/ 178279 h 356558"/>
                <a:gd name="connsiteX4" fmla="*/ 644106 w 1397479"/>
                <a:gd name="connsiteY4" fmla="*/ 178279 h 356558"/>
                <a:gd name="connsiteX5" fmla="*/ 718868 w 1397479"/>
                <a:gd name="connsiteY5" fmla="*/ 264543 h 356558"/>
                <a:gd name="connsiteX6" fmla="*/ 799381 w 1397479"/>
                <a:gd name="connsiteY6" fmla="*/ 304800 h 356558"/>
                <a:gd name="connsiteX7" fmla="*/ 897147 w 1397479"/>
                <a:gd name="connsiteY7" fmla="*/ 316301 h 356558"/>
                <a:gd name="connsiteX8" fmla="*/ 1075426 w 1397479"/>
                <a:gd name="connsiteY8" fmla="*/ 356558 h 356558"/>
                <a:gd name="connsiteX9" fmla="*/ 1150189 w 1397479"/>
                <a:gd name="connsiteY9" fmla="*/ 316301 h 356558"/>
                <a:gd name="connsiteX10" fmla="*/ 1224951 w 1397479"/>
                <a:gd name="connsiteY10" fmla="*/ 258792 h 356558"/>
                <a:gd name="connsiteX11" fmla="*/ 1339970 w 1397479"/>
                <a:gd name="connsiteY11" fmla="*/ 224286 h 356558"/>
                <a:gd name="connsiteX12" fmla="*/ 1397479 w 1397479"/>
                <a:gd name="connsiteY12" fmla="*/ 241539 h 356558"/>
                <a:gd name="connsiteX0" fmla="*/ 0 w 1384265"/>
                <a:gd name="connsiteY0" fmla="*/ 0 h 356558"/>
                <a:gd name="connsiteX1" fmla="*/ 268582 w 1384265"/>
                <a:gd name="connsiteY1" fmla="*/ 103517 h 356558"/>
                <a:gd name="connsiteX2" fmla="*/ 354846 w 1384265"/>
                <a:gd name="connsiteY2" fmla="*/ 161026 h 356558"/>
                <a:gd name="connsiteX3" fmla="*/ 475616 w 1384265"/>
                <a:gd name="connsiteY3" fmla="*/ 178279 h 356558"/>
                <a:gd name="connsiteX4" fmla="*/ 630892 w 1384265"/>
                <a:gd name="connsiteY4" fmla="*/ 178279 h 356558"/>
                <a:gd name="connsiteX5" fmla="*/ 705654 w 1384265"/>
                <a:gd name="connsiteY5" fmla="*/ 264543 h 356558"/>
                <a:gd name="connsiteX6" fmla="*/ 786167 w 1384265"/>
                <a:gd name="connsiteY6" fmla="*/ 304800 h 356558"/>
                <a:gd name="connsiteX7" fmla="*/ 883933 w 1384265"/>
                <a:gd name="connsiteY7" fmla="*/ 316301 h 356558"/>
                <a:gd name="connsiteX8" fmla="*/ 1062212 w 1384265"/>
                <a:gd name="connsiteY8" fmla="*/ 356558 h 356558"/>
                <a:gd name="connsiteX9" fmla="*/ 1136975 w 1384265"/>
                <a:gd name="connsiteY9" fmla="*/ 316301 h 356558"/>
                <a:gd name="connsiteX10" fmla="*/ 1211737 w 1384265"/>
                <a:gd name="connsiteY10" fmla="*/ 258792 h 356558"/>
                <a:gd name="connsiteX11" fmla="*/ 1326756 w 1384265"/>
                <a:gd name="connsiteY11" fmla="*/ 224286 h 356558"/>
                <a:gd name="connsiteX12" fmla="*/ 1384265 w 1384265"/>
                <a:gd name="connsiteY12" fmla="*/ 241539 h 356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84265" h="356558">
                  <a:moveTo>
                    <a:pt x="0" y="0"/>
                  </a:moveTo>
                  <a:cubicBezTo>
                    <a:pt x="61343" y="31630"/>
                    <a:pt x="209441" y="76679"/>
                    <a:pt x="268582" y="103517"/>
                  </a:cubicBezTo>
                  <a:cubicBezTo>
                    <a:pt x="327723" y="130355"/>
                    <a:pt x="320340" y="148566"/>
                    <a:pt x="354846" y="161026"/>
                  </a:cubicBezTo>
                  <a:cubicBezTo>
                    <a:pt x="389352" y="173486"/>
                    <a:pt x="429608" y="175404"/>
                    <a:pt x="475616" y="178279"/>
                  </a:cubicBezTo>
                  <a:cubicBezTo>
                    <a:pt x="521624" y="181154"/>
                    <a:pt x="592552" y="163902"/>
                    <a:pt x="630892" y="178279"/>
                  </a:cubicBezTo>
                  <a:cubicBezTo>
                    <a:pt x="669232" y="192656"/>
                    <a:pt x="679775" y="243456"/>
                    <a:pt x="705654" y="264543"/>
                  </a:cubicBezTo>
                  <a:cubicBezTo>
                    <a:pt x="731533" y="285630"/>
                    <a:pt x="756454" y="296174"/>
                    <a:pt x="786167" y="304800"/>
                  </a:cubicBezTo>
                  <a:cubicBezTo>
                    <a:pt x="815880" y="313426"/>
                    <a:pt x="837926" y="307675"/>
                    <a:pt x="883933" y="316301"/>
                  </a:cubicBezTo>
                  <a:cubicBezTo>
                    <a:pt x="929940" y="324927"/>
                    <a:pt x="1020038" y="356558"/>
                    <a:pt x="1062212" y="356558"/>
                  </a:cubicBezTo>
                  <a:cubicBezTo>
                    <a:pt x="1104386" y="356558"/>
                    <a:pt x="1112054" y="332595"/>
                    <a:pt x="1136975" y="316301"/>
                  </a:cubicBezTo>
                  <a:cubicBezTo>
                    <a:pt x="1161896" y="300007"/>
                    <a:pt x="1180107" y="274128"/>
                    <a:pt x="1211737" y="258792"/>
                  </a:cubicBezTo>
                  <a:cubicBezTo>
                    <a:pt x="1243367" y="243456"/>
                    <a:pt x="1298001" y="227162"/>
                    <a:pt x="1326756" y="224286"/>
                  </a:cubicBezTo>
                  <a:cubicBezTo>
                    <a:pt x="1355511" y="221411"/>
                    <a:pt x="1369888" y="231475"/>
                    <a:pt x="1384265" y="241539"/>
                  </a:cubicBezTo>
                </a:path>
              </a:pathLst>
            </a:cu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grpSp>
          <p:nvGrpSpPr>
            <p:cNvPr id="415" name="Группа 414">
              <a:extLst>
                <a:ext uri="{FF2B5EF4-FFF2-40B4-BE49-F238E27FC236}">
                  <a16:creationId xmlns:a16="http://schemas.microsoft.com/office/drawing/2014/main" id="{E5832E77-FD7B-45D4-BCCC-1C9FDA51DAD7}"/>
                </a:ext>
              </a:extLst>
            </p:cNvPr>
            <p:cNvGrpSpPr/>
            <p:nvPr/>
          </p:nvGrpSpPr>
          <p:grpSpPr>
            <a:xfrm>
              <a:off x="1466672" y="2945229"/>
              <a:ext cx="454625" cy="197413"/>
              <a:chOff x="6528859" y="3261243"/>
              <a:chExt cx="394188" cy="171169"/>
            </a:xfrm>
          </p:grpSpPr>
          <p:sp>
            <p:nvSpPr>
              <p:cNvPr id="560" name="Прямоугольник 559">
                <a:extLst>
                  <a:ext uri="{FF2B5EF4-FFF2-40B4-BE49-F238E27FC236}">
                    <a16:creationId xmlns:a16="http://schemas.microsoft.com/office/drawing/2014/main" id="{EFF67F0C-F80E-4174-BFA3-B630E7211DDF}"/>
                  </a:ext>
                </a:extLst>
              </p:cNvPr>
              <p:cNvSpPr/>
              <p:nvPr/>
            </p:nvSpPr>
            <p:spPr>
              <a:xfrm>
                <a:off x="6545580" y="3269008"/>
                <a:ext cx="243840" cy="150318"/>
              </a:xfrm>
              <a:prstGeom prst="rect">
                <a:avLst/>
              </a:prstGeom>
              <a:solidFill>
                <a:srgbClr val="0070C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sp>
            <p:nvSpPr>
              <p:cNvPr id="561" name="Прямоугольник 560">
                <a:extLst>
                  <a:ext uri="{FF2B5EF4-FFF2-40B4-BE49-F238E27FC236}">
                    <a16:creationId xmlns:a16="http://schemas.microsoft.com/office/drawing/2014/main" id="{6FAD28AC-1FEB-48D8-B162-932BF2A00C31}"/>
                  </a:ext>
                </a:extLst>
              </p:cNvPr>
              <p:cNvSpPr/>
              <p:nvPr/>
            </p:nvSpPr>
            <p:spPr>
              <a:xfrm>
                <a:off x="6528859" y="3261243"/>
                <a:ext cx="394188" cy="171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00" b="1" dirty="0">
                    <a:solidFill>
                      <a:schemeClr val="bg1"/>
                    </a:solidFill>
                    <a:latin typeface="+mj-lt"/>
                  </a:rPr>
                  <a:t>М-9</a:t>
                </a:r>
              </a:p>
            </p:txBody>
          </p:sp>
        </p:grpSp>
        <p:grpSp>
          <p:nvGrpSpPr>
            <p:cNvPr id="419" name="Группа 418">
              <a:extLst>
                <a:ext uri="{FF2B5EF4-FFF2-40B4-BE49-F238E27FC236}">
                  <a16:creationId xmlns:a16="http://schemas.microsoft.com/office/drawing/2014/main" id="{04E77D68-4617-4A25-A459-ADF6CCA02793}"/>
                </a:ext>
              </a:extLst>
            </p:cNvPr>
            <p:cNvGrpSpPr/>
            <p:nvPr/>
          </p:nvGrpSpPr>
          <p:grpSpPr>
            <a:xfrm>
              <a:off x="2028729" y="2005247"/>
              <a:ext cx="587912" cy="197413"/>
              <a:chOff x="6518649" y="3262066"/>
              <a:chExt cx="446496" cy="171169"/>
            </a:xfrm>
          </p:grpSpPr>
          <p:sp>
            <p:nvSpPr>
              <p:cNvPr id="558" name="Прямоугольник 557">
                <a:extLst>
                  <a:ext uri="{FF2B5EF4-FFF2-40B4-BE49-F238E27FC236}">
                    <a16:creationId xmlns:a16="http://schemas.microsoft.com/office/drawing/2014/main" id="{29B4B497-B564-4901-B9B9-3E8093188613}"/>
                  </a:ext>
                </a:extLst>
              </p:cNvPr>
              <p:cNvSpPr/>
              <p:nvPr/>
            </p:nvSpPr>
            <p:spPr>
              <a:xfrm>
                <a:off x="6545580" y="3269008"/>
                <a:ext cx="243840" cy="150318"/>
              </a:xfrm>
              <a:prstGeom prst="rect">
                <a:avLst/>
              </a:prstGeom>
              <a:solidFill>
                <a:srgbClr val="0070C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sp>
            <p:nvSpPr>
              <p:cNvPr id="559" name="Прямоугольник 558">
                <a:extLst>
                  <a:ext uri="{FF2B5EF4-FFF2-40B4-BE49-F238E27FC236}">
                    <a16:creationId xmlns:a16="http://schemas.microsoft.com/office/drawing/2014/main" id="{1399D26A-5F41-4EDA-92C7-328ED7CE7985}"/>
                  </a:ext>
                </a:extLst>
              </p:cNvPr>
              <p:cNvSpPr/>
              <p:nvPr/>
            </p:nvSpPr>
            <p:spPr>
              <a:xfrm>
                <a:off x="6518649" y="3262066"/>
                <a:ext cx="446496" cy="171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00" b="1" dirty="0">
                    <a:solidFill>
                      <a:schemeClr val="bg1"/>
                    </a:solidFill>
                    <a:latin typeface="+mj-lt"/>
                  </a:rPr>
                  <a:t>М-11</a:t>
                </a:r>
              </a:p>
            </p:txBody>
          </p:sp>
        </p:grpSp>
        <p:grpSp>
          <p:nvGrpSpPr>
            <p:cNvPr id="420" name="Группа 419">
              <a:extLst>
                <a:ext uri="{FF2B5EF4-FFF2-40B4-BE49-F238E27FC236}">
                  <a16:creationId xmlns:a16="http://schemas.microsoft.com/office/drawing/2014/main" id="{A26640D1-9AF4-4B00-B6F7-56D28056ACB1}"/>
                </a:ext>
              </a:extLst>
            </p:cNvPr>
            <p:cNvGrpSpPr/>
            <p:nvPr/>
          </p:nvGrpSpPr>
          <p:grpSpPr>
            <a:xfrm>
              <a:off x="1767183" y="2323912"/>
              <a:ext cx="587912" cy="197413"/>
              <a:chOff x="6603682" y="3406786"/>
              <a:chExt cx="446496" cy="171169"/>
            </a:xfrm>
          </p:grpSpPr>
          <p:sp>
            <p:nvSpPr>
              <p:cNvPr id="556" name="Прямоугольник 555">
                <a:extLst>
                  <a:ext uri="{FF2B5EF4-FFF2-40B4-BE49-F238E27FC236}">
                    <a16:creationId xmlns:a16="http://schemas.microsoft.com/office/drawing/2014/main" id="{24A53E49-81DF-4258-B622-ECC0AE3CAE49}"/>
                  </a:ext>
                </a:extLst>
              </p:cNvPr>
              <p:cNvSpPr/>
              <p:nvPr/>
            </p:nvSpPr>
            <p:spPr>
              <a:xfrm>
                <a:off x="6642192" y="3416745"/>
                <a:ext cx="243840" cy="150318"/>
              </a:xfrm>
              <a:prstGeom prst="rect">
                <a:avLst/>
              </a:prstGeom>
              <a:solidFill>
                <a:srgbClr val="0070C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sp>
            <p:nvSpPr>
              <p:cNvPr id="557" name="Прямоугольник 556">
                <a:extLst>
                  <a:ext uri="{FF2B5EF4-FFF2-40B4-BE49-F238E27FC236}">
                    <a16:creationId xmlns:a16="http://schemas.microsoft.com/office/drawing/2014/main" id="{CC93BB1B-26EE-4B01-80C1-A2A857ADFC7E}"/>
                  </a:ext>
                </a:extLst>
              </p:cNvPr>
              <p:cNvSpPr/>
              <p:nvPr/>
            </p:nvSpPr>
            <p:spPr>
              <a:xfrm>
                <a:off x="6603682" y="3406786"/>
                <a:ext cx="446496" cy="171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00" b="1" dirty="0">
                    <a:solidFill>
                      <a:schemeClr val="bg1"/>
                    </a:solidFill>
                    <a:latin typeface="+mj-lt"/>
                  </a:rPr>
                  <a:t>М-10</a:t>
                </a:r>
              </a:p>
            </p:txBody>
          </p:sp>
        </p:grpSp>
        <p:grpSp>
          <p:nvGrpSpPr>
            <p:cNvPr id="421" name="Группа 420">
              <a:extLst>
                <a:ext uri="{FF2B5EF4-FFF2-40B4-BE49-F238E27FC236}">
                  <a16:creationId xmlns:a16="http://schemas.microsoft.com/office/drawing/2014/main" id="{00EB2538-007F-4007-8A81-F667A7560654}"/>
                </a:ext>
              </a:extLst>
            </p:cNvPr>
            <p:cNvGrpSpPr/>
            <p:nvPr/>
          </p:nvGrpSpPr>
          <p:grpSpPr>
            <a:xfrm>
              <a:off x="3453646" y="1911377"/>
              <a:ext cx="454625" cy="197413"/>
              <a:chOff x="6520577" y="3256059"/>
              <a:chExt cx="394188" cy="171169"/>
            </a:xfrm>
          </p:grpSpPr>
          <p:sp>
            <p:nvSpPr>
              <p:cNvPr id="554" name="Прямоугольник 553">
                <a:extLst>
                  <a:ext uri="{FF2B5EF4-FFF2-40B4-BE49-F238E27FC236}">
                    <a16:creationId xmlns:a16="http://schemas.microsoft.com/office/drawing/2014/main" id="{4F5C1470-09F6-4FFA-B9FF-02217F77BE5E}"/>
                  </a:ext>
                </a:extLst>
              </p:cNvPr>
              <p:cNvSpPr/>
              <p:nvPr/>
            </p:nvSpPr>
            <p:spPr>
              <a:xfrm>
                <a:off x="6545580" y="3269008"/>
                <a:ext cx="243840" cy="150318"/>
              </a:xfrm>
              <a:prstGeom prst="rect">
                <a:avLst/>
              </a:prstGeom>
              <a:solidFill>
                <a:srgbClr val="0070C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b="1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555" name="Прямоугольник 554">
                <a:extLst>
                  <a:ext uri="{FF2B5EF4-FFF2-40B4-BE49-F238E27FC236}">
                    <a16:creationId xmlns:a16="http://schemas.microsoft.com/office/drawing/2014/main" id="{C992DC43-8D0C-4DF7-BE8E-FE4A827B81F1}"/>
                  </a:ext>
                </a:extLst>
              </p:cNvPr>
              <p:cNvSpPr/>
              <p:nvPr/>
            </p:nvSpPr>
            <p:spPr>
              <a:xfrm>
                <a:off x="6520577" y="3256059"/>
                <a:ext cx="394188" cy="171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00" b="1" dirty="0">
                    <a:solidFill>
                      <a:schemeClr val="bg1"/>
                    </a:solidFill>
                    <a:latin typeface="+mj-lt"/>
                  </a:rPr>
                  <a:t>М-</a:t>
                </a:r>
                <a:r>
                  <a:rPr lang="en-US" sz="1000" b="1" dirty="0">
                    <a:solidFill>
                      <a:schemeClr val="bg1"/>
                    </a:solidFill>
                    <a:latin typeface="+mj-lt"/>
                  </a:rPr>
                  <a:t>8</a:t>
                </a:r>
                <a:endParaRPr lang="ru-RU" sz="10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422" name="Группа 421">
              <a:extLst>
                <a:ext uri="{FF2B5EF4-FFF2-40B4-BE49-F238E27FC236}">
                  <a16:creationId xmlns:a16="http://schemas.microsoft.com/office/drawing/2014/main" id="{DA73AD3C-E23F-431B-85F4-8FEFD1950BDA}"/>
                </a:ext>
              </a:extLst>
            </p:cNvPr>
            <p:cNvGrpSpPr/>
            <p:nvPr/>
          </p:nvGrpSpPr>
          <p:grpSpPr>
            <a:xfrm>
              <a:off x="3911906" y="2743261"/>
              <a:ext cx="454625" cy="197413"/>
              <a:chOff x="6527166" y="3261718"/>
              <a:chExt cx="394188" cy="171169"/>
            </a:xfrm>
          </p:grpSpPr>
          <p:sp>
            <p:nvSpPr>
              <p:cNvPr id="552" name="Прямоугольник 551">
                <a:extLst>
                  <a:ext uri="{FF2B5EF4-FFF2-40B4-BE49-F238E27FC236}">
                    <a16:creationId xmlns:a16="http://schemas.microsoft.com/office/drawing/2014/main" id="{0000BF2B-13F3-4529-A986-4AA097F28140}"/>
                  </a:ext>
                </a:extLst>
              </p:cNvPr>
              <p:cNvSpPr/>
              <p:nvPr/>
            </p:nvSpPr>
            <p:spPr>
              <a:xfrm>
                <a:off x="6545580" y="3269008"/>
                <a:ext cx="243840" cy="150318"/>
              </a:xfrm>
              <a:prstGeom prst="rect">
                <a:avLst/>
              </a:prstGeom>
              <a:solidFill>
                <a:srgbClr val="0070C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sp>
            <p:nvSpPr>
              <p:cNvPr id="553" name="Прямоугольник 552">
                <a:extLst>
                  <a:ext uri="{FF2B5EF4-FFF2-40B4-BE49-F238E27FC236}">
                    <a16:creationId xmlns:a16="http://schemas.microsoft.com/office/drawing/2014/main" id="{5B2034E8-939A-4E39-8F76-7E873C3D3494}"/>
                  </a:ext>
                </a:extLst>
              </p:cNvPr>
              <p:cNvSpPr/>
              <p:nvPr/>
            </p:nvSpPr>
            <p:spPr>
              <a:xfrm>
                <a:off x="6527166" y="3261718"/>
                <a:ext cx="394188" cy="171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00" b="1" dirty="0">
                    <a:solidFill>
                      <a:schemeClr val="bg1"/>
                    </a:solidFill>
                    <a:latin typeface="+mj-lt"/>
                  </a:rPr>
                  <a:t>М-7</a:t>
                </a:r>
              </a:p>
            </p:txBody>
          </p:sp>
        </p:grpSp>
        <p:grpSp>
          <p:nvGrpSpPr>
            <p:cNvPr id="426" name="Группа 425">
              <a:extLst>
                <a:ext uri="{FF2B5EF4-FFF2-40B4-BE49-F238E27FC236}">
                  <a16:creationId xmlns:a16="http://schemas.microsoft.com/office/drawing/2014/main" id="{45F6F3DE-093E-4304-AD1E-EEFC174AC2A1}"/>
                </a:ext>
              </a:extLst>
            </p:cNvPr>
            <p:cNvGrpSpPr/>
            <p:nvPr/>
          </p:nvGrpSpPr>
          <p:grpSpPr>
            <a:xfrm>
              <a:off x="3783394" y="4144796"/>
              <a:ext cx="454625" cy="197413"/>
              <a:chOff x="6517632" y="3261628"/>
              <a:chExt cx="394188" cy="171169"/>
            </a:xfrm>
          </p:grpSpPr>
          <p:sp>
            <p:nvSpPr>
              <p:cNvPr id="550" name="Прямоугольник 549">
                <a:extLst>
                  <a:ext uri="{FF2B5EF4-FFF2-40B4-BE49-F238E27FC236}">
                    <a16:creationId xmlns:a16="http://schemas.microsoft.com/office/drawing/2014/main" id="{DB4DDB53-BD15-4EB0-AB3D-8F1F443515D9}"/>
                  </a:ext>
                </a:extLst>
              </p:cNvPr>
              <p:cNvSpPr/>
              <p:nvPr/>
            </p:nvSpPr>
            <p:spPr>
              <a:xfrm>
                <a:off x="6545580" y="3269008"/>
                <a:ext cx="243840" cy="150318"/>
              </a:xfrm>
              <a:prstGeom prst="rect">
                <a:avLst/>
              </a:prstGeom>
              <a:solidFill>
                <a:srgbClr val="0070C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sp>
            <p:nvSpPr>
              <p:cNvPr id="551" name="Прямоугольник 550">
                <a:extLst>
                  <a:ext uri="{FF2B5EF4-FFF2-40B4-BE49-F238E27FC236}">
                    <a16:creationId xmlns:a16="http://schemas.microsoft.com/office/drawing/2014/main" id="{E2BACDB9-AAAF-4B64-AE21-E5A2A7DD83B1}"/>
                  </a:ext>
                </a:extLst>
              </p:cNvPr>
              <p:cNvSpPr/>
              <p:nvPr/>
            </p:nvSpPr>
            <p:spPr>
              <a:xfrm>
                <a:off x="6517632" y="3261628"/>
                <a:ext cx="394188" cy="171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00" b="1" dirty="0">
                    <a:solidFill>
                      <a:schemeClr val="bg1"/>
                    </a:solidFill>
                    <a:latin typeface="+mj-lt"/>
                  </a:rPr>
                  <a:t>М-5</a:t>
                </a:r>
              </a:p>
            </p:txBody>
          </p:sp>
        </p:grpSp>
        <p:grpSp>
          <p:nvGrpSpPr>
            <p:cNvPr id="430" name="Группа 429">
              <a:extLst>
                <a:ext uri="{FF2B5EF4-FFF2-40B4-BE49-F238E27FC236}">
                  <a16:creationId xmlns:a16="http://schemas.microsoft.com/office/drawing/2014/main" id="{B7A2713B-37BC-4D78-A7BA-000D17E5C93D}"/>
                </a:ext>
              </a:extLst>
            </p:cNvPr>
            <p:cNvGrpSpPr/>
            <p:nvPr/>
          </p:nvGrpSpPr>
          <p:grpSpPr>
            <a:xfrm>
              <a:off x="2977323" y="4168867"/>
              <a:ext cx="454625" cy="197413"/>
              <a:chOff x="6516493" y="3257056"/>
              <a:chExt cx="394188" cy="171169"/>
            </a:xfrm>
          </p:grpSpPr>
          <p:sp>
            <p:nvSpPr>
              <p:cNvPr id="548" name="Прямоугольник 547">
                <a:extLst>
                  <a:ext uri="{FF2B5EF4-FFF2-40B4-BE49-F238E27FC236}">
                    <a16:creationId xmlns:a16="http://schemas.microsoft.com/office/drawing/2014/main" id="{0354F2C0-FE0A-4824-A9B5-0B1E7D5C9907}"/>
                  </a:ext>
                </a:extLst>
              </p:cNvPr>
              <p:cNvSpPr/>
              <p:nvPr/>
            </p:nvSpPr>
            <p:spPr>
              <a:xfrm>
                <a:off x="6545580" y="3269008"/>
                <a:ext cx="243840" cy="150318"/>
              </a:xfrm>
              <a:prstGeom prst="rect">
                <a:avLst/>
              </a:prstGeom>
              <a:solidFill>
                <a:srgbClr val="0070C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sp>
            <p:nvSpPr>
              <p:cNvPr id="549" name="Прямоугольник 548">
                <a:extLst>
                  <a:ext uri="{FF2B5EF4-FFF2-40B4-BE49-F238E27FC236}">
                    <a16:creationId xmlns:a16="http://schemas.microsoft.com/office/drawing/2014/main" id="{75397BAF-0EA8-4E8D-A56B-25E953773FF9}"/>
                  </a:ext>
                </a:extLst>
              </p:cNvPr>
              <p:cNvSpPr/>
              <p:nvPr/>
            </p:nvSpPr>
            <p:spPr>
              <a:xfrm>
                <a:off x="6516493" y="3257056"/>
                <a:ext cx="394188" cy="171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00" b="1" dirty="0">
                    <a:solidFill>
                      <a:schemeClr val="bg1"/>
                    </a:solidFill>
                    <a:latin typeface="+mj-lt"/>
                  </a:rPr>
                  <a:t>М-4</a:t>
                </a:r>
              </a:p>
            </p:txBody>
          </p:sp>
        </p:grpSp>
        <p:sp>
          <p:nvSpPr>
            <p:cNvPr id="431" name="Прямоугольник 430">
              <a:extLst>
                <a:ext uri="{FF2B5EF4-FFF2-40B4-BE49-F238E27FC236}">
                  <a16:creationId xmlns:a16="http://schemas.microsoft.com/office/drawing/2014/main" id="{EE249C3F-F426-4ECE-AD20-6A9C29149CD1}"/>
                </a:ext>
              </a:extLst>
            </p:cNvPr>
            <p:cNvSpPr/>
            <p:nvPr/>
          </p:nvSpPr>
          <p:spPr>
            <a:xfrm>
              <a:off x="1970895" y="2896401"/>
              <a:ext cx="1580049" cy="3308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Москва</a:t>
              </a:r>
              <a:endParaRPr lang="ru-RU" sz="9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Полилиния 65">
              <a:extLst>
                <a:ext uri="{FF2B5EF4-FFF2-40B4-BE49-F238E27FC236}">
                  <a16:creationId xmlns:a16="http://schemas.microsoft.com/office/drawing/2014/main" id="{AC5A13C4-B5FF-45A5-9A0A-4E0D6B7BE409}"/>
                </a:ext>
              </a:extLst>
            </p:cNvPr>
            <p:cNvSpPr/>
            <p:nvPr/>
          </p:nvSpPr>
          <p:spPr>
            <a:xfrm>
              <a:off x="3196997" y="2726564"/>
              <a:ext cx="1832614" cy="2197125"/>
            </a:xfrm>
            <a:custGeom>
              <a:avLst/>
              <a:gdLst>
                <a:gd name="connsiteX0" fmla="*/ 147649 w 1357970"/>
                <a:gd name="connsiteY0" fmla="*/ 217392 h 1242036"/>
                <a:gd name="connsiteX1" fmla="*/ 247766 w 1357970"/>
                <a:gd name="connsiteY1" fmla="*/ 177345 h 1242036"/>
                <a:gd name="connsiteX2" fmla="*/ 324522 w 1357970"/>
                <a:gd name="connsiteY2" fmla="*/ 120612 h 1242036"/>
                <a:gd name="connsiteX3" fmla="*/ 424639 w 1357970"/>
                <a:gd name="connsiteY3" fmla="*/ 90577 h 1242036"/>
                <a:gd name="connsiteX4" fmla="*/ 458011 w 1357970"/>
                <a:gd name="connsiteY4" fmla="*/ 33844 h 1242036"/>
                <a:gd name="connsiteX5" fmla="*/ 504733 w 1357970"/>
                <a:gd name="connsiteY5" fmla="*/ 472 h 1242036"/>
                <a:gd name="connsiteX6" fmla="*/ 588163 w 1357970"/>
                <a:gd name="connsiteY6" fmla="*/ 17158 h 1242036"/>
                <a:gd name="connsiteX7" fmla="*/ 684943 w 1357970"/>
                <a:gd name="connsiteY7" fmla="*/ 57205 h 1242036"/>
                <a:gd name="connsiteX8" fmla="*/ 738338 w 1357970"/>
                <a:gd name="connsiteY8" fmla="*/ 63879 h 1242036"/>
                <a:gd name="connsiteX9" fmla="*/ 815095 w 1357970"/>
                <a:gd name="connsiteY9" fmla="*/ 100589 h 1242036"/>
                <a:gd name="connsiteX10" fmla="*/ 881839 w 1357970"/>
                <a:gd name="connsiteY10" fmla="*/ 130624 h 1242036"/>
                <a:gd name="connsiteX11" fmla="*/ 908537 w 1357970"/>
                <a:gd name="connsiteY11" fmla="*/ 180682 h 1242036"/>
                <a:gd name="connsiteX12" fmla="*/ 975282 w 1357970"/>
                <a:gd name="connsiteY12" fmla="*/ 180682 h 1242036"/>
                <a:gd name="connsiteX13" fmla="*/ 1098759 w 1357970"/>
                <a:gd name="connsiteY13" fmla="*/ 244090 h 1242036"/>
                <a:gd name="connsiteX14" fmla="*/ 1182190 w 1357970"/>
                <a:gd name="connsiteY14" fmla="*/ 337532 h 1242036"/>
                <a:gd name="connsiteX15" fmla="*/ 1245597 w 1357970"/>
                <a:gd name="connsiteY15" fmla="*/ 367567 h 1242036"/>
                <a:gd name="connsiteX16" fmla="*/ 1275632 w 1357970"/>
                <a:gd name="connsiteY16" fmla="*/ 394265 h 1242036"/>
                <a:gd name="connsiteX17" fmla="*/ 1325690 w 1357970"/>
                <a:gd name="connsiteY17" fmla="*/ 404276 h 1242036"/>
                <a:gd name="connsiteX18" fmla="*/ 1349051 w 1357970"/>
                <a:gd name="connsiteY18" fmla="*/ 507730 h 1242036"/>
                <a:gd name="connsiteX19" fmla="*/ 1355725 w 1357970"/>
                <a:gd name="connsiteY19" fmla="*/ 604510 h 1242036"/>
                <a:gd name="connsiteX20" fmla="*/ 1312341 w 1357970"/>
                <a:gd name="connsiteY20" fmla="*/ 651231 h 1242036"/>
                <a:gd name="connsiteX21" fmla="*/ 1282306 w 1357970"/>
                <a:gd name="connsiteY21" fmla="*/ 707964 h 1242036"/>
                <a:gd name="connsiteX22" fmla="*/ 1202213 w 1357970"/>
                <a:gd name="connsiteY22" fmla="*/ 768034 h 1242036"/>
                <a:gd name="connsiteX23" fmla="*/ 1185527 w 1357970"/>
                <a:gd name="connsiteY23" fmla="*/ 811418 h 1242036"/>
                <a:gd name="connsiteX24" fmla="*/ 1215562 w 1357970"/>
                <a:gd name="connsiteY24" fmla="*/ 901523 h 1242036"/>
                <a:gd name="connsiteX25" fmla="*/ 1218899 w 1357970"/>
                <a:gd name="connsiteY25" fmla="*/ 1018326 h 1242036"/>
                <a:gd name="connsiteX26" fmla="*/ 1162166 w 1357970"/>
                <a:gd name="connsiteY26" fmla="*/ 1058373 h 1242036"/>
                <a:gd name="connsiteX27" fmla="*/ 1172178 w 1357970"/>
                <a:gd name="connsiteY27" fmla="*/ 1141803 h 1242036"/>
                <a:gd name="connsiteX28" fmla="*/ 1125457 w 1357970"/>
                <a:gd name="connsiteY28" fmla="*/ 1205211 h 1242036"/>
                <a:gd name="connsiteX29" fmla="*/ 1028677 w 1357970"/>
                <a:gd name="connsiteY29" fmla="*/ 1191862 h 1242036"/>
                <a:gd name="connsiteX30" fmla="*/ 965270 w 1357970"/>
                <a:gd name="connsiteY30" fmla="*/ 1188525 h 1242036"/>
                <a:gd name="connsiteX31" fmla="*/ 908537 w 1357970"/>
                <a:gd name="connsiteY31" fmla="*/ 1228571 h 1242036"/>
                <a:gd name="connsiteX32" fmla="*/ 838455 w 1357970"/>
                <a:gd name="connsiteY32" fmla="*/ 1208548 h 1242036"/>
                <a:gd name="connsiteX33" fmla="*/ 781722 w 1357970"/>
                <a:gd name="connsiteY33" fmla="*/ 1201873 h 1242036"/>
                <a:gd name="connsiteX34" fmla="*/ 721652 w 1357970"/>
                <a:gd name="connsiteY34" fmla="*/ 1211885 h 1242036"/>
                <a:gd name="connsiteX35" fmla="*/ 618198 w 1357970"/>
                <a:gd name="connsiteY35" fmla="*/ 1221897 h 1242036"/>
                <a:gd name="connsiteX36" fmla="*/ 558128 w 1357970"/>
                <a:gd name="connsiteY36" fmla="*/ 1241920 h 1242036"/>
                <a:gd name="connsiteX37" fmla="*/ 481372 w 1357970"/>
                <a:gd name="connsiteY37" fmla="*/ 1211885 h 1242036"/>
                <a:gd name="connsiteX38" fmla="*/ 437988 w 1357970"/>
                <a:gd name="connsiteY38" fmla="*/ 1181850 h 1242036"/>
                <a:gd name="connsiteX39" fmla="*/ 381255 w 1357970"/>
                <a:gd name="connsiteY39" fmla="*/ 1145141 h 1242036"/>
                <a:gd name="connsiteX40" fmla="*/ 307836 w 1357970"/>
                <a:gd name="connsiteY40" fmla="*/ 1141803 h 1242036"/>
                <a:gd name="connsiteX41" fmla="*/ 241092 w 1357970"/>
                <a:gd name="connsiteY41" fmla="*/ 1095082 h 1242036"/>
                <a:gd name="connsiteX42" fmla="*/ 204382 w 1357970"/>
                <a:gd name="connsiteY42" fmla="*/ 1058373 h 1242036"/>
                <a:gd name="connsiteX43" fmla="*/ 147649 w 1357970"/>
                <a:gd name="connsiteY43" fmla="*/ 1018326 h 1242036"/>
                <a:gd name="connsiteX44" fmla="*/ 87579 w 1357970"/>
                <a:gd name="connsiteY44" fmla="*/ 931558 h 1242036"/>
                <a:gd name="connsiteX45" fmla="*/ 90917 w 1357970"/>
                <a:gd name="connsiteY45" fmla="*/ 881500 h 1242036"/>
                <a:gd name="connsiteX46" fmla="*/ 120952 w 1357970"/>
                <a:gd name="connsiteY46" fmla="*/ 791395 h 1242036"/>
                <a:gd name="connsiteX47" fmla="*/ 74230 w 1357970"/>
                <a:gd name="connsiteY47" fmla="*/ 771371 h 1242036"/>
                <a:gd name="connsiteX48" fmla="*/ 77568 w 1357970"/>
                <a:gd name="connsiteY48" fmla="*/ 731325 h 1242036"/>
                <a:gd name="connsiteX49" fmla="*/ 17498 w 1357970"/>
                <a:gd name="connsiteY49" fmla="*/ 697952 h 1242036"/>
                <a:gd name="connsiteX50" fmla="*/ 811 w 1357970"/>
                <a:gd name="connsiteY50" fmla="*/ 631208 h 1242036"/>
                <a:gd name="connsiteX51" fmla="*/ 37521 w 1357970"/>
                <a:gd name="connsiteY51" fmla="*/ 571138 h 1242036"/>
                <a:gd name="connsiteX52" fmla="*/ 34184 w 1357970"/>
                <a:gd name="connsiteY52" fmla="*/ 487707 h 1242036"/>
                <a:gd name="connsiteX53" fmla="*/ 67556 w 1357970"/>
                <a:gd name="connsiteY53" fmla="*/ 414288 h 1242036"/>
                <a:gd name="connsiteX54" fmla="*/ 84242 w 1357970"/>
                <a:gd name="connsiteY54" fmla="*/ 337532 h 1242036"/>
                <a:gd name="connsiteX55" fmla="*/ 120952 w 1357970"/>
                <a:gd name="connsiteY55" fmla="*/ 290811 h 1242036"/>
                <a:gd name="connsiteX56" fmla="*/ 147649 w 1357970"/>
                <a:gd name="connsiteY56" fmla="*/ 217392 h 1242036"/>
                <a:gd name="connsiteX0" fmla="*/ 1325690 w 1357970"/>
                <a:gd name="connsiteY0" fmla="*/ 404276 h 1242036"/>
                <a:gd name="connsiteX1" fmla="*/ 1349051 w 1357970"/>
                <a:gd name="connsiteY1" fmla="*/ 507730 h 1242036"/>
                <a:gd name="connsiteX2" fmla="*/ 1355725 w 1357970"/>
                <a:gd name="connsiteY2" fmla="*/ 604510 h 1242036"/>
                <a:gd name="connsiteX3" fmla="*/ 1312341 w 1357970"/>
                <a:gd name="connsiteY3" fmla="*/ 651231 h 1242036"/>
                <a:gd name="connsiteX4" fmla="*/ 1282306 w 1357970"/>
                <a:gd name="connsiteY4" fmla="*/ 707964 h 1242036"/>
                <a:gd name="connsiteX5" fmla="*/ 1202213 w 1357970"/>
                <a:gd name="connsiteY5" fmla="*/ 768034 h 1242036"/>
                <a:gd name="connsiteX6" fmla="*/ 1185527 w 1357970"/>
                <a:gd name="connsiteY6" fmla="*/ 811418 h 1242036"/>
                <a:gd name="connsiteX7" fmla="*/ 1215562 w 1357970"/>
                <a:gd name="connsiteY7" fmla="*/ 901523 h 1242036"/>
                <a:gd name="connsiteX8" fmla="*/ 1218899 w 1357970"/>
                <a:gd name="connsiteY8" fmla="*/ 1018326 h 1242036"/>
                <a:gd name="connsiteX9" fmla="*/ 1162166 w 1357970"/>
                <a:gd name="connsiteY9" fmla="*/ 1058373 h 1242036"/>
                <a:gd name="connsiteX10" fmla="*/ 1172178 w 1357970"/>
                <a:gd name="connsiteY10" fmla="*/ 1141803 h 1242036"/>
                <a:gd name="connsiteX11" fmla="*/ 1125457 w 1357970"/>
                <a:gd name="connsiteY11" fmla="*/ 1205211 h 1242036"/>
                <a:gd name="connsiteX12" fmla="*/ 1028677 w 1357970"/>
                <a:gd name="connsiteY12" fmla="*/ 1191862 h 1242036"/>
                <a:gd name="connsiteX13" fmla="*/ 965270 w 1357970"/>
                <a:gd name="connsiteY13" fmla="*/ 1188525 h 1242036"/>
                <a:gd name="connsiteX14" fmla="*/ 908537 w 1357970"/>
                <a:gd name="connsiteY14" fmla="*/ 1228571 h 1242036"/>
                <a:gd name="connsiteX15" fmla="*/ 838455 w 1357970"/>
                <a:gd name="connsiteY15" fmla="*/ 1208548 h 1242036"/>
                <a:gd name="connsiteX16" fmla="*/ 781722 w 1357970"/>
                <a:gd name="connsiteY16" fmla="*/ 1201873 h 1242036"/>
                <a:gd name="connsiteX17" fmla="*/ 721652 w 1357970"/>
                <a:gd name="connsiteY17" fmla="*/ 1211885 h 1242036"/>
                <a:gd name="connsiteX18" fmla="*/ 618198 w 1357970"/>
                <a:gd name="connsiteY18" fmla="*/ 1221897 h 1242036"/>
                <a:gd name="connsiteX19" fmla="*/ 558128 w 1357970"/>
                <a:gd name="connsiteY19" fmla="*/ 1241920 h 1242036"/>
                <a:gd name="connsiteX20" fmla="*/ 481372 w 1357970"/>
                <a:gd name="connsiteY20" fmla="*/ 1211885 h 1242036"/>
                <a:gd name="connsiteX21" fmla="*/ 437988 w 1357970"/>
                <a:gd name="connsiteY21" fmla="*/ 1181850 h 1242036"/>
                <a:gd name="connsiteX22" fmla="*/ 381255 w 1357970"/>
                <a:gd name="connsiteY22" fmla="*/ 1145141 h 1242036"/>
                <a:gd name="connsiteX23" fmla="*/ 307836 w 1357970"/>
                <a:gd name="connsiteY23" fmla="*/ 1141803 h 1242036"/>
                <a:gd name="connsiteX24" fmla="*/ 241092 w 1357970"/>
                <a:gd name="connsiteY24" fmla="*/ 1095082 h 1242036"/>
                <a:gd name="connsiteX25" fmla="*/ 204382 w 1357970"/>
                <a:gd name="connsiteY25" fmla="*/ 1058373 h 1242036"/>
                <a:gd name="connsiteX26" fmla="*/ 147649 w 1357970"/>
                <a:gd name="connsiteY26" fmla="*/ 1018326 h 1242036"/>
                <a:gd name="connsiteX27" fmla="*/ 87579 w 1357970"/>
                <a:gd name="connsiteY27" fmla="*/ 931558 h 1242036"/>
                <a:gd name="connsiteX28" fmla="*/ 90917 w 1357970"/>
                <a:gd name="connsiteY28" fmla="*/ 881500 h 1242036"/>
                <a:gd name="connsiteX29" fmla="*/ 120952 w 1357970"/>
                <a:gd name="connsiteY29" fmla="*/ 791395 h 1242036"/>
                <a:gd name="connsiteX30" fmla="*/ 74230 w 1357970"/>
                <a:gd name="connsiteY30" fmla="*/ 771371 h 1242036"/>
                <a:gd name="connsiteX31" fmla="*/ 77568 w 1357970"/>
                <a:gd name="connsiteY31" fmla="*/ 731325 h 1242036"/>
                <a:gd name="connsiteX32" fmla="*/ 17498 w 1357970"/>
                <a:gd name="connsiteY32" fmla="*/ 697952 h 1242036"/>
                <a:gd name="connsiteX33" fmla="*/ 811 w 1357970"/>
                <a:gd name="connsiteY33" fmla="*/ 631208 h 1242036"/>
                <a:gd name="connsiteX34" fmla="*/ 37521 w 1357970"/>
                <a:gd name="connsiteY34" fmla="*/ 571138 h 1242036"/>
                <a:gd name="connsiteX35" fmla="*/ 34184 w 1357970"/>
                <a:gd name="connsiteY35" fmla="*/ 487707 h 1242036"/>
                <a:gd name="connsiteX36" fmla="*/ 67556 w 1357970"/>
                <a:gd name="connsiteY36" fmla="*/ 414288 h 1242036"/>
                <a:gd name="connsiteX37" fmla="*/ 84242 w 1357970"/>
                <a:gd name="connsiteY37" fmla="*/ 337532 h 1242036"/>
                <a:gd name="connsiteX38" fmla="*/ 120952 w 1357970"/>
                <a:gd name="connsiteY38" fmla="*/ 290811 h 1242036"/>
                <a:gd name="connsiteX39" fmla="*/ 147649 w 1357970"/>
                <a:gd name="connsiteY39" fmla="*/ 217392 h 1242036"/>
                <a:gd name="connsiteX40" fmla="*/ 247766 w 1357970"/>
                <a:gd name="connsiteY40" fmla="*/ 177345 h 1242036"/>
                <a:gd name="connsiteX41" fmla="*/ 324522 w 1357970"/>
                <a:gd name="connsiteY41" fmla="*/ 120612 h 1242036"/>
                <a:gd name="connsiteX42" fmla="*/ 424639 w 1357970"/>
                <a:gd name="connsiteY42" fmla="*/ 90577 h 1242036"/>
                <a:gd name="connsiteX43" fmla="*/ 458011 w 1357970"/>
                <a:gd name="connsiteY43" fmla="*/ 33844 h 1242036"/>
                <a:gd name="connsiteX44" fmla="*/ 504733 w 1357970"/>
                <a:gd name="connsiteY44" fmla="*/ 472 h 1242036"/>
                <a:gd name="connsiteX45" fmla="*/ 588163 w 1357970"/>
                <a:gd name="connsiteY45" fmla="*/ 17158 h 1242036"/>
                <a:gd name="connsiteX46" fmla="*/ 684943 w 1357970"/>
                <a:gd name="connsiteY46" fmla="*/ 57205 h 1242036"/>
                <a:gd name="connsiteX47" fmla="*/ 738338 w 1357970"/>
                <a:gd name="connsiteY47" fmla="*/ 63879 h 1242036"/>
                <a:gd name="connsiteX48" fmla="*/ 815095 w 1357970"/>
                <a:gd name="connsiteY48" fmla="*/ 100589 h 1242036"/>
                <a:gd name="connsiteX49" fmla="*/ 881839 w 1357970"/>
                <a:gd name="connsiteY49" fmla="*/ 130624 h 1242036"/>
                <a:gd name="connsiteX50" fmla="*/ 908537 w 1357970"/>
                <a:gd name="connsiteY50" fmla="*/ 180682 h 1242036"/>
                <a:gd name="connsiteX51" fmla="*/ 975282 w 1357970"/>
                <a:gd name="connsiteY51" fmla="*/ 180682 h 1242036"/>
                <a:gd name="connsiteX52" fmla="*/ 1098759 w 1357970"/>
                <a:gd name="connsiteY52" fmla="*/ 244090 h 1242036"/>
                <a:gd name="connsiteX53" fmla="*/ 1182190 w 1357970"/>
                <a:gd name="connsiteY53" fmla="*/ 337532 h 1242036"/>
                <a:gd name="connsiteX54" fmla="*/ 1245597 w 1357970"/>
                <a:gd name="connsiteY54" fmla="*/ 367567 h 1242036"/>
                <a:gd name="connsiteX55" fmla="*/ 1275632 w 1357970"/>
                <a:gd name="connsiteY55" fmla="*/ 394265 h 1242036"/>
                <a:gd name="connsiteX56" fmla="*/ 1348098 w 1357970"/>
                <a:gd name="connsiteY56" fmla="*/ 426684 h 1242036"/>
                <a:gd name="connsiteX0" fmla="*/ 1349051 w 1357970"/>
                <a:gd name="connsiteY0" fmla="*/ 507730 h 1242036"/>
                <a:gd name="connsiteX1" fmla="*/ 1355725 w 1357970"/>
                <a:gd name="connsiteY1" fmla="*/ 604510 h 1242036"/>
                <a:gd name="connsiteX2" fmla="*/ 1312341 w 1357970"/>
                <a:gd name="connsiteY2" fmla="*/ 651231 h 1242036"/>
                <a:gd name="connsiteX3" fmla="*/ 1282306 w 1357970"/>
                <a:gd name="connsiteY3" fmla="*/ 707964 h 1242036"/>
                <a:gd name="connsiteX4" fmla="*/ 1202213 w 1357970"/>
                <a:gd name="connsiteY4" fmla="*/ 768034 h 1242036"/>
                <a:gd name="connsiteX5" fmla="*/ 1185527 w 1357970"/>
                <a:gd name="connsiteY5" fmla="*/ 811418 h 1242036"/>
                <a:gd name="connsiteX6" fmla="*/ 1215562 w 1357970"/>
                <a:gd name="connsiteY6" fmla="*/ 901523 h 1242036"/>
                <a:gd name="connsiteX7" fmla="*/ 1218899 w 1357970"/>
                <a:gd name="connsiteY7" fmla="*/ 1018326 h 1242036"/>
                <a:gd name="connsiteX8" fmla="*/ 1162166 w 1357970"/>
                <a:gd name="connsiteY8" fmla="*/ 1058373 h 1242036"/>
                <a:gd name="connsiteX9" fmla="*/ 1172178 w 1357970"/>
                <a:gd name="connsiteY9" fmla="*/ 1141803 h 1242036"/>
                <a:gd name="connsiteX10" fmla="*/ 1125457 w 1357970"/>
                <a:gd name="connsiteY10" fmla="*/ 1205211 h 1242036"/>
                <a:gd name="connsiteX11" fmla="*/ 1028677 w 1357970"/>
                <a:gd name="connsiteY11" fmla="*/ 1191862 h 1242036"/>
                <a:gd name="connsiteX12" fmla="*/ 965270 w 1357970"/>
                <a:gd name="connsiteY12" fmla="*/ 1188525 h 1242036"/>
                <a:gd name="connsiteX13" fmla="*/ 908537 w 1357970"/>
                <a:gd name="connsiteY13" fmla="*/ 1228571 h 1242036"/>
                <a:gd name="connsiteX14" fmla="*/ 838455 w 1357970"/>
                <a:gd name="connsiteY14" fmla="*/ 1208548 h 1242036"/>
                <a:gd name="connsiteX15" fmla="*/ 781722 w 1357970"/>
                <a:gd name="connsiteY15" fmla="*/ 1201873 h 1242036"/>
                <a:gd name="connsiteX16" fmla="*/ 721652 w 1357970"/>
                <a:gd name="connsiteY16" fmla="*/ 1211885 h 1242036"/>
                <a:gd name="connsiteX17" fmla="*/ 618198 w 1357970"/>
                <a:gd name="connsiteY17" fmla="*/ 1221897 h 1242036"/>
                <a:gd name="connsiteX18" fmla="*/ 558128 w 1357970"/>
                <a:gd name="connsiteY18" fmla="*/ 1241920 h 1242036"/>
                <a:gd name="connsiteX19" fmla="*/ 481372 w 1357970"/>
                <a:gd name="connsiteY19" fmla="*/ 1211885 h 1242036"/>
                <a:gd name="connsiteX20" fmla="*/ 437988 w 1357970"/>
                <a:gd name="connsiteY20" fmla="*/ 1181850 h 1242036"/>
                <a:gd name="connsiteX21" fmla="*/ 381255 w 1357970"/>
                <a:gd name="connsiteY21" fmla="*/ 1145141 h 1242036"/>
                <a:gd name="connsiteX22" fmla="*/ 307836 w 1357970"/>
                <a:gd name="connsiteY22" fmla="*/ 1141803 h 1242036"/>
                <a:gd name="connsiteX23" fmla="*/ 241092 w 1357970"/>
                <a:gd name="connsiteY23" fmla="*/ 1095082 h 1242036"/>
                <a:gd name="connsiteX24" fmla="*/ 204382 w 1357970"/>
                <a:gd name="connsiteY24" fmla="*/ 1058373 h 1242036"/>
                <a:gd name="connsiteX25" fmla="*/ 147649 w 1357970"/>
                <a:gd name="connsiteY25" fmla="*/ 1018326 h 1242036"/>
                <a:gd name="connsiteX26" fmla="*/ 87579 w 1357970"/>
                <a:gd name="connsiteY26" fmla="*/ 931558 h 1242036"/>
                <a:gd name="connsiteX27" fmla="*/ 90917 w 1357970"/>
                <a:gd name="connsiteY27" fmla="*/ 881500 h 1242036"/>
                <a:gd name="connsiteX28" fmla="*/ 120952 w 1357970"/>
                <a:gd name="connsiteY28" fmla="*/ 791395 h 1242036"/>
                <a:gd name="connsiteX29" fmla="*/ 74230 w 1357970"/>
                <a:gd name="connsiteY29" fmla="*/ 771371 h 1242036"/>
                <a:gd name="connsiteX30" fmla="*/ 77568 w 1357970"/>
                <a:gd name="connsiteY30" fmla="*/ 731325 h 1242036"/>
                <a:gd name="connsiteX31" fmla="*/ 17498 w 1357970"/>
                <a:gd name="connsiteY31" fmla="*/ 697952 h 1242036"/>
                <a:gd name="connsiteX32" fmla="*/ 811 w 1357970"/>
                <a:gd name="connsiteY32" fmla="*/ 631208 h 1242036"/>
                <a:gd name="connsiteX33" fmla="*/ 37521 w 1357970"/>
                <a:gd name="connsiteY33" fmla="*/ 571138 h 1242036"/>
                <a:gd name="connsiteX34" fmla="*/ 34184 w 1357970"/>
                <a:gd name="connsiteY34" fmla="*/ 487707 h 1242036"/>
                <a:gd name="connsiteX35" fmla="*/ 67556 w 1357970"/>
                <a:gd name="connsiteY35" fmla="*/ 414288 h 1242036"/>
                <a:gd name="connsiteX36" fmla="*/ 84242 w 1357970"/>
                <a:gd name="connsiteY36" fmla="*/ 337532 h 1242036"/>
                <a:gd name="connsiteX37" fmla="*/ 120952 w 1357970"/>
                <a:gd name="connsiteY37" fmla="*/ 290811 h 1242036"/>
                <a:gd name="connsiteX38" fmla="*/ 147649 w 1357970"/>
                <a:gd name="connsiteY38" fmla="*/ 217392 h 1242036"/>
                <a:gd name="connsiteX39" fmla="*/ 247766 w 1357970"/>
                <a:gd name="connsiteY39" fmla="*/ 177345 h 1242036"/>
                <a:gd name="connsiteX40" fmla="*/ 324522 w 1357970"/>
                <a:gd name="connsiteY40" fmla="*/ 120612 h 1242036"/>
                <a:gd name="connsiteX41" fmla="*/ 424639 w 1357970"/>
                <a:gd name="connsiteY41" fmla="*/ 90577 h 1242036"/>
                <a:gd name="connsiteX42" fmla="*/ 458011 w 1357970"/>
                <a:gd name="connsiteY42" fmla="*/ 33844 h 1242036"/>
                <a:gd name="connsiteX43" fmla="*/ 504733 w 1357970"/>
                <a:gd name="connsiteY43" fmla="*/ 472 h 1242036"/>
                <a:gd name="connsiteX44" fmla="*/ 588163 w 1357970"/>
                <a:gd name="connsiteY44" fmla="*/ 17158 h 1242036"/>
                <a:gd name="connsiteX45" fmla="*/ 684943 w 1357970"/>
                <a:gd name="connsiteY45" fmla="*/ 57205 h 1242036"/>
                <a:gd name="connsiteX46" fmla="*/ 738338 w 1357970"/>
                <a:gd name="connsiteY46" fmla="*/ 63879 h 1242036"/>
                <a:gd name="connsiteX47" fmla="*/ 815095 w 1357970"/>
                <a:gd name="connsiteY47" fmla="*/ 100589 h 1242036"/>
                <a:gd name="connsiteX48" fmla="*/ 881839 w 1357970"/>
                <a:gd name="connsiteY48" fmla="*/ 130624 h 1242036"/>
                <a:gd name="connsiteX49" fmla="*/ 908537 w 1357970"/>
                <a:gd name="connsiteY49" fmla="*/ 180682 h 1242036"/>
                <a:gd name="connsiteX50" fmla="*/ 975282 w 1357970"/>
                <a:gd name="connsiteY50" fmla="*/ 180682 h 1242036"/>
                <a:gd name="connsiteX51" fmla="*/ 1098759 w 1357970"/>
                <a:gd name="connsiteY51" fmla="*/ 244090 h 1242036"/>
                <a:gd name="connsiteX52" fmla="*/ 1182190 w 1357970"/>
                <a:gd name="connsiteY52" fmla="*/ 337532 h 1242036"/>
                <a:gd name="connsiteX53" fmla="*/ 1245597 w 1357970"/>
                <a:gd name="connsiteY53" fmla="*/ 367567 h 1242036"/>
                <a:gd name="connsiteX54" fmla="*/ 1275632 w 1357970"/>
                <a:gd name="connsiteY54" fmla="*/ 394265 h 1242036"/>
                <a:gd name="connsiteX55" fmla="*/ 1348098 w 1357970"/>
                <a:gd name="connsiteY55" fmla="*/ 426684 h 1242036"/>
                <a:gd name="connsiteX0" fmla="*/ 1344383 w 1357092"/>
                <a:gd name="connsiteY0" fmla="*/ 486723 h 1242036"/>
                <a:gd name="connsiteX1" fmla="*/ 1355725 w 1357092"/>
                <a:gd name="connsiteY1" fmla="*/ 604510 h 1242036"/>
                <a:gd name="connsiteX2" fmla="*/ 1312341 w 1357092"/>
                <a:gd name="connsiteY2" fmla="*/ 651231 h 1242036"/>
                <a:gd name="connsiteX3" fmla="*/ 1282306 w 1357092"/>
                <a:gd name="connsiteY3" fmla="*/ 707964 h 1242036"/>
                <a:gd name="connsiteX4" fmla="*/ 1202213 w 1357092"/>
                <a:gd name="connsiteY4" fmla="*/ 768034 h 1242036"/>
                <a:gd name="connsiteX5" fmla="*/ 1185527 w 1357092"/>
                <a:gd name="connsiteY5" fmla="*/ 811418 h 1242036"/>
                <a:gd name="connsiteX6" fmla="*/ 1215562 w 1357092"/>
                <a:gd name="connsiteY6" fmla="*/ 901523 h 1242036"/>
                <a:gd name="connsiteX7" fmla="*/ 1218899 w 1357092"/>
                <a:gd name="connsiteY7" fmla="*/ 1018326 h 1242036"/>
                <a:gd name="connsiteX8" fmla="*/ 1162166 w 1357092"/>
                <a:gd name="connsiteY8" fmla="*/ 1058373 h 1242036"/>
                <a:gd name="connsiteX9" fmla="*/ 1172178 w 1357092"/>
                <a:gd name="connsiteY9" fmla="*/ 1141803 h 1242036"/>
                <a:gd name="connsiteX10" fmla="*/ 1125457 w 1357092"/>
                <a:gd name="connsiteY10" fmla="*/ 1205211 h 1242036"/>
                <a:gd name="connsiteX11" fmla="*/ 1028677 w 1357092"/>
                <a:gd name="connsiteY11" fmla="*/ 1191862 h 1242036"/>
                <a:gd name="connsiteX12" fmla="*/ 965270 w 1357092"/>
                <a:gd name="connsiteY12" fmla="*/ 1188525 h 1242036"/>
                <a:gd name="connsiteX13" fmla="*/ 908537 w 1357092"/>
                <a:gd name="connsiteY13" fmla="*/ 1228571 h 1242036"/>
                <a:gd name="connsiteX14" fmla="*/ 838455 w 1357092"/>
                <a:gd name="connsiteY14" fmla="*/ 1208548 h 1242036"/>
                <a:gd name="connsiteX15" fmla="*/ 781722 w 1357092"/>
                <a:gd name="connsiteY15" fmla="*/ 1201873 h 1242036"/>
                <a:gd name="connsiteX16" fmla="*/ 721652 w 1357092"/>
                <a:gd name="connsiteY16" fmla="*/ 1211885 h 1242036"/>
                <a:gd name="connsiteX17" fmla="*/ 618198 w 1357092"/>
                <a:gd name="connsiteY17" fmla="*/ 1221897 h 1242036"/>
                <a:gd name="connsiteX18" fmla="*/ 558128 w 1357092"/>
                <a:gd name="connsiteY18" fmla="*/ 1241920 h 1242036"/>
                <a:gd name="connsiteX19" fmla="*/ 481372 w 1357092"/>
                <a:gd name="connsiteY19" fmla="*/ 1211885 h 1242036"/>
                <a:gd name="connsiteX20" fmla="*/ 437988 w 1357092"/>
                <a:gd name="connsiteY20" fmla="*/ 1181850 h 1242036"/>
                <a:gd name="connsiteX21" fmla="*/ 381255 w 1357092"/>
                <a:gd name="connsiteY21" fmla="*/ 1145141 h 1242036"/>
                <a:gd name="connsiteX22" fmla="*/ 307836 w 1357092"/>
                <a:gd name="connsiteY22" fmla="*/ 1141803 h 1242036"/>
                <a:gd name="connsiteX23" fmla="*/ 241092 w 1357092"/>
                <a:gd name="connsiteY23" fmla="*/ 1095082 h 1242036"/>
                <a:gd name="connsiteX24" fmla="*/ 204382 w 1357092"/>
                <a:gd name="connsiteY24" fmla="*/ 1058373 h 1242036"/>
                <a:gd name="connsiteX25" fmla="*/ 147649 w 1357092"/>
                <a:gd name="connsiteY25" fmla="*/ 1018326 h 1242036"/>
                <a:gd name="connsiteX26" fmla="*/ 87579 w 1357092"/>
                <a:gd name="connsiteY26" fmla="*/ 931558 h 1242036"/>
                <a:gd name="connsiteX27" fmla="*/ 90917 w 1357092"/>
                <a:gd name="connsiteY27" fmla="*/ 881500 h 1242036"/>
                <a:gd name="connsiteX28" fmla="*/ 120952 w 1357092"/>
                <a:gd name="connsiteY28" fmla="*/ 791395 h 1242036"/>
                <a:gd name="connsiteX29" fmla="*/ 74230 w 1357092"/>
                <a:gd name="connsiteY29" fmla="*/ 771371 h 1242036"/>
                <a:gd name="connsiteX30" fmla="*/ 77568 w 1357092"/>
                <a:gd name="connsiteY30" fmla="*/ 731325 h 1242036"/>
                <a:gd name="connsiteX31" fmla="*/ 17498 w 1357092"/>
                <a:gd name="connsiteY31" fmla="*/ 697952 h 1242036"/>
                <a:gd name="connsiteX32" fmla="*/ 811 w 1357092"/>
                <a:gd name="connsiteY32" fmla="*/ 631208 h 1242036"/>
                <a:gd name="connsiteX33" fmla="*/ 37521 w 1357092"/>
                <a:gd name="connsiteY33" fmla="*/ 571138 h 1242036"/>
                <a:gd name="connsiteX34" fmla="*/ 34184 w 1357092"/>
                <a:gd name="connsiteY34" fmla="*/ 487707 h 1242036"/>
                <a:gd name="connsiteX35" fmla="*/ 67556 w 1357092"/>
                <a:gd name="connsiteY35" fmla="*/ 414288 h 1242036"/>
                <a:gd name="connsiteX36" fmla="*/ 84242 w 1357092"/>
                <a:gd name="connsiteY36" fmla="*/ 337532 h 1242036"/>
                <a:gd name="connsiteX37" fmla="*/ 120952 w 1357092"/>
                <a:gd name="connsiteY37" fmla="*/ 290811 h 1242036"/>
                <a:gd name="connsiteX38" fmla="*/ 147649 w 1357092"/>
                <a:gd name="connsiteY38" fmla="*/ 217392 h 1242036"/>
                <a:gd name="connsiteX39" fmla="*/ 247766 w 1357092"/>
                <a:gd name="connsiteY39" fmla="*/ 177345 h 1242036"/>
                <a:gd name="connsiteX40" fmla="*/ 324522 w 1357092"/>
                <a:gd name="connsiteY40" fmla="*/ 120612 h 1242036"/>
                <a:gd name="connsiteX41" fmla="*/ 424639 w 1357092"/>
                <a:gd name="connsiteY41" fmla="*/ 90577 h 1242036"/>
                <a:gd name="connsiteX42" fmla="*/ 458011 w 1357092"/>
                <a:gd name="connsiteY42" fmla="*/ 33844 h 1242036"/>
                <a:gd name="connsiteX43" fmla="*/ 504733 w 1357092"/>
                <a:gd name="connsiteY43" fmla="*/ 472 h 1242036"/>
                <a:gd name="connsiteX44" fmla="*/ 588163 w 1357092"/>
                <a:gd name="connsiteY44" fmla="*/ 17158 h 1242036"/>
                <a:gd name="connsiteX45" fmla="*/ 684943 w 1357092"/>
                <a:gd name="connsiteY45" fmla="*/ 57205 h 1242036"/>
                <a:gd name="connsiteX46" fmla="*/ 738338 w 1357092"/>
                <a:gd name="connsiteY46" fmla="*/ 63879 h 1242036"/>
                <a:gd name="connsiteX47" fmla="*/ 815095 w 1357092"/>
                <a:gd name="connsiteY47" fmla="*/ 100589 h 1242036"/>
                <a:gd name="connsiteX48" fmla="*/ 881839 w 1357092"/>
                <a:gd name="connsiteY48" fmla="*/ 130624 h 1242036"/>
                <a:gd name="connsiteX49" fmla="*/ 908537 w 1357092"/>
                <a:gd name="connsiteY49" fmla="*/ 180682 h 1242036"/>
                <a:gd name="connsiteX50" fmla="*/ 975282 w 1357092"/>
                <a:gd name="connsiteY50" fmla="*/ 180682 h 1242036"/>
                <a:gd name="connsiteX51" fmla="*/ 1098759 w 1357092"/>
                <a:gd name="connsiteY51" fmla="*/ 244090 h 1242036"/>
                <a:gd name="connsiteX52" fmla="*/ 1182190 w 1357092"/>
                <a:gd name="connsiteY52" fmla="*/ 337532 h 1242036"/>
                <a:gd name="connsiteX53" fmla="*/ 1245597 w 1357092"/>
                <a:gd name="connsiteY53" fmla="*/ 367567 h 1242036"/>
                <a:gd name="connsiteX54" fmla="*/ 1275632 w 1357092"/>
                <a:gd name="connsiteY54" fmla="*/ 394265 h 1242036"/>
                <a:gd name="connsiteX55" fmla="*/ 1348098 w 1357092"/>
                <a:gd name="connsiteY55" fmla="*/ 426684 h 1242036"/>
                <a:gd name="connsiteX0" fmla="*/ 1344383 w 1357092"/>
                <a:gd name="connsiteY0" fmla="*/ 486723 h 1242036"/>
                <a:gd name="connsiteX1" fmla="*/ 1355725 w 1357092"/>
                <a:gd name="connsiteY1" fmla="*/ 604510 h 1242036"/>
                <a:gd name="connsiteX2" fmla="*/ 1312341 w 1357092"/>
                <a:gd name="connsiteY2" fmla="*/ 651231 h 1242036"/>
                <a:gd name="connsiteX3" fmla="*/ 1282306 w 1357092"/>
                <a:gd name="connsiteY3" fmla="*/ 707964 h 1242036"/>
                <a:gd name="connsiteX4" fmla="*/ 1202213 w 1357092"/>
                <a:gd name="connsiteY4" fmla="*/ 768034 h 1242036"/>
                <a:gd name="connsiteX5" fmla="*/ 1185527 w 1357092"/>
                <a:gd name="connsiteY5" fmla="*/ 811418 h 1242036"/>
                <a:gd name="connsiteX6" fmla="*/ 1215562 w 1357092"/>
                <a:gd name="connsiteY6" fmla="*/ 901523 h 1242036"/>
                <a:gd name="connsiteX7" fmla="*/ 1218899 w 1357092"/>
                <a:gd name="connsiteY7" fmla="*/ 1018326 h 1242036"/>
                <a:gd name="connsiteX8" fmla="*/ 1162166 w 1357092"/>
                <a:gd name="connsiteY8" fmla="*/ 1058373 h 1242036"/>
                <a:gd name="connsiteX9" fmla="*/ 1172178 w 1357092"/>
                <a:gd name="connsiteY9" fmla="*/ 1141803 h 1242036"/>
                <a:gd name="connsiteX10" fmla="*/ 1125457 w 1357092"/>
                <a:gd name="connsiteY10" fmla="*/ 1205211 h 1242036"/>
                <a:gd name="connsiteX11" fmla="*/ 1028677 w 1357092"/>
                <a:gd name="connsiteY11" fmla="*/ 1191862 h 1242036"/>
                <a:gd name="connsiteX12" fmla="*/ 965270 w 1357092"/>
                <a:gd name="connsiteY12" fmla="*/ 1188525 h 1242036"/>
                <a:gd name="connsiteX13" fmla="*/ 908537 w 1357092"/>
                <a:gd name="connsiteY13" fmla="*/ 1228571 h 1242036"/>
                <a:gd name="connsiteX14" fmla="*/ 838455 w 1357092"/>
                <a:gd name="connsiteY14" fmla="*/ 1208548 h 1242036"/>
                <a:gd name="connsiteX15" fmla="*/ 781722 w 1357092"/>
                <a:gd name="connsiteY15" fmla="*/ 1201873 h 1242036"/>
                <a:gd name="connsiteX16" fmla="*/ 721652 w 1357092"/>
                <a:gd name="connsiteY16" fmla="*/ 1211885 h 1242036"/>
                <a:gd name="connsiteX17" fmla="*/ 618198 w 1357092"/>
                <a:gd name="connsiteY17" fmla="*/ 1221897 h 1242036"/>
                <a:gd name="connsiteX18" fmla="*/ 558128 w 1357092"/>
                <a:gd name="connsiteY18" fmla="*/ 1241920 h 1242036"/>
                <a:gd name="connsiteX19" fmla="*/ 481372 w 1357092"/>
                <a:gd name="connsiteY19" fmla="*/ 1211885 h 1242036"/>
                <a:gd name="connsiteX20" fmla="*/ 437988 w 1357092"/>
                <a:gd name="connsiteY20" fmla="*/ 1181850 h 1242036"/>
                <a:gd name="connsiteX21" fmla="*/ 381255 w 1357092"/>
                <a:gd name="connsiteY21" fmla="*/ 1145141 h 1242036"/>
                <a:gd name="connsiteX22" fmla="*/ 307836 w 1357092"/>
                <a:gd name="connsiteY22" fmla="*/ 1141803 h 1242036"/>
                <a:gd name="connsiteX23" fmla="*/ 241092 w 1357092"/>
                <a:gd name="connsiteY23" fmla="*/ 1095082 h 1242036"/>
                <a:gd name="connsiteX24" fmla="*/ 204382 w 1357092"/>
                <a:gd name="connsiteY24" fmla="*/ 1058373 h 1242036"/>
                <a:gd name="connsiteX25" fmla="*/ 147649 w 1357092"/>
                <a:gd name="connsiteY25" fmla="*/ 1018326 h 1242036"/>
                <a:gd name="connsiteX26" fmla="*/ 87579 w 1357092"/>
                <a:gd name="connsiteY26" fmla="*/ 931558 h 1242036"/>
                <a:gd name="connsiteX27" fmla="*/ 90917 w 1357092"/>
                <a:gd name="connsiteY27" fmla="*/ 881500 h 1242036"/>
                <a:gd name="connsiteX28" fmla="*/ 120952 w 1357092"/>
                <a:gd name="connsiteY28" fmla="*/ 791395 h 1242036"/>
                <a:gd name="connsiteX29" fmla="*/ 74230 w 1357092"/>
                <a:gd name="connsiteY29" fmla="*/ 771371 h 1242036"/>
                <a:gd name="connsiteX30" fmla="*/ 77568 w 1357092"/>
                <a:gd name="connsiteY30" fmla="*/ 731325 h 1242036"/>
                <a:gd name="connsiteX31" fmla="*/ 17498 w 1357092"/>
                <a:gd name="connsiteY31" fmla="*/ 697952 h 1242036"/>
                <a:gd name="connsiteX32" fmla="*/ 811 w 1357092"/>
                <a:gd name="connsiteY32" fmla="*/ 631208 h 1242036"/>
                <a:gd name="connsiteX33" fmla="*/ 37521 w 1357092"/>
                <a:gd name="connsiteY33" fmla="*/ 571138 h 1242036"/>
                <a:gd name="connsiteX34" fmla="*/ 34184 w 1357092"/>
                <a:gd name="connsiteY34" fmla="*/ 487707 h 1242036"/>
                <a:gd name="connsiteX35" fmla="*/ 67556 w 1357092"/>
                <a:gd name="connsiteY35" fmla="*/ 414288 h 1242036"/>
                <a:gd name="connsiteX36" fmla="*/ 84242 w 1357092"/>
                <a:gd name="connsiteY36" fmla="*/ 337532 h 1242036"/>
                <a:gd name="connsiteX37" fmla="*/ 120952 w 1357092"/>
                <a:gd name="connsiteY37" fmla="*/ 290811 h 1242036"/>
                <a:gd name="connsiteX38" fmla="*/ 147649 w 1357092"/>
                <a:gd name="connsiteY38" fmla="*/ 217392 h 1242036"/>
                <a:gd name="connsiteX39" fmla="*/ 247766 w 1357092"/>
                <a:gd name="connsiteY39" fmla="*/ 177345 h 1242036"/>
                <a:gd name="connsiteX40" fmla="*/ 324522 w 1357092"/>
                <a:gd name="connsiteY40" fmla="*/ 120612 h 1242036"/>
                <a:gd name="connsiteX41" fmla="*/ 424639 w 1357092"/>
                <a:gd name="connsiteY41" fmla="*/ 90577 h 1242036"/>
                <a:gd name="connsiteX42" fmla="*/ 458011 w 1357092"/>
                <a:gd name="connsiteY42" fmla="*/ 33844 h 1242036"/>
                <a:gd name="connsiteX43" fmla="*/ 504733 w 1357092"/>
                <a:gd name="connsiteY43" fmla="*/ 472 h 1242036"/>
                <a:gd name="connsiteX44" fmla="*/ 588163 w 1357092"/>
                <a:gd name="connsiteY44" fmla="*/ 17158 h 1242036"/>
                <a:gd name="connsiteX45" fmla="*/ 684943 w 1357092"/>
                <a:gd name="connsiteY45" fmla="*/ 57205 h 1242036"/>
                <a:gd name="connsiteX46" fmla="*/ 738338 w 1357092"/>
                <a:gd name="connsiteY46" fmla="*/ 63879 h 1242036"/>
                <a:gd name="connsiteX47" fmla="*/ 815095 w 1357092"/>
                <a:gd name="connsiteY47" fmla="*/ 100589 h 1242036"/>
                <a:gd name="connsiteX48" fmla="*/ 881839 w 1357092"/>
                <a:gd name="connsiteY48" fmla="*/ 130624 h 1242036"/>
                <a:gd name="connsiteX49" fmla="*/ 908537 w 1357092"/>
                <a:gd name="connsiteY49" fmla="*/ 180682 h 1242036"/>
                <a:gd name="connsiteX50" fmla="*/ 975282 w 1357092"/>
                <a:gd name="connsiteY50" fmla="*/ 180682 h 1242036"/>
                <a:gd name="connsiteX51" fmla="*/ 1098759 w 1357092"/>
                <a:gd name="connsiteY51" fmla="*/ 244090 h 1242036"/>
                <a:gd name="connsiteX52" fmla="*/ 1182190 w 1357092"/>
                <a:gd name="connsiteY52" fmla="*/ 337532 h 1242036"/>
                <a:gd name="connsiteX53" fmla="*/ 1245597 w 1357092"/>
                <a:gd name="connsiteY53" fmla="*/ 367567 h 1242036"/>
                <a:gd name="connsiteX54" fmla="*/ 1348098 w 1357092"/>
                <a:gd name="connsiteY54" fmla="*/ 426684 h 1242036"/>
                <a:gd name="connsiteX0" fmla="*/ 1344383 w 1357092"/>
                <a:gd name="connsiteY0" fmla="*/ 486723 h 1242036"/>
                <a:gd name="connsiteX1" fmla="*/ 1355725 w 1357092"/>
                <a:gd name="connsiteY1" fmla="*/ 604510 h 1242036"/>
                <a:gd name="connsiteX2" fmla="*/ 1312341 w 1357092"/>
                <a:gd name="connsiteY2" fmla="*/ 651231 h 1242036"/>
                <a:gd name="connsiteX3" fmla="*/ 1282306 w 1357092"/>
                <a:gd name="connsiteY3" fmla="*/ 707964 h 1242036"/>
                <a:gd name="connsiteX4" fmla="*/ 1202213 w 1357092"/>
                <a:gd name="connsiteY4" fmla="*/ 768034 h 1242036"/>
                <a:gd name="connsiteX5" fmla="*/ 1185527 w 1357092"/>
                <a:gd name="connsiteY5" fmla="*/ 811418 h 1242036"/>
                <a:gd name="connsiteX6" fmla="*/ 1215562 w 1357092"/>
                <a:gd name="connsiteY6" fmla="*/ 901523 h 1242036"/>
                <a:gd name="connsiteX7" fmla="*/ 1218899 w 1357092"/>
                <a:gd name="connsiteY7" fmla="*/ 1018326 h 1242036"/>
                <a:gd name="connsiteX8" fmla="*/ 1162166 w 1357092"/>
                <a:gd name="connsiteY8" fmla="*/ 1058373 h 1242036"/>
                <a:gd name="connsiteX9" fmla="*/ 1172178 w 1357092"/>
                <a:gd name="connsiteY9" fmla="*/ 1141803 h 1242036"/>
                <a:gd name="connsiteX10" fmla="*/ 1125457 w 1357092"/>
                <a:gd name="connsiteY10" fmla="*/ 1205211 h 1242036"/>
                <a:gd name="connsiteX11" fmla="*/ 1028677 w 1357092"/>
                <a:gd name="connsiteY11" fmla="*/ 1191862 h 1242036"/>
                <a:gd name="connsiteX12" fmla="*/ 965270 w 1357092"/>
                <a:gd name="connsiteY12" fmla="*/ 1188525 h 1242036"/>
                <a:gd name="connsiteX13" fmla="*/ 908537 w 1357092"/>
                <a:gd name="connsiteY13" fmla="*/ 1228571 h 1242036"/>
                <a:gd name="connsiteX14" fmla="*/ 838455 w 1357092"/>
                <a:gd name="connsiteY14" fmla="*/ 1208548 h 1242036"/>
                <a:gd name="connsiteX15" fmla="*/ 781722 w 1357092"/>
                <a:gd name="connsiteY15" fmla="*/ 1201873 h 1242036"/>
                <a:gd name="connsiteX16" fmla="*/ 721652 w 1357092"/>
                <a:gd name="connsiteY16" fmla="*/ 1211885 h 1242036"/>
                <a:gd name="connsiteX17" fmla="*/ 618198 w 1357092"/>
                <a:gd name="connsiteY17" fmla="*/ 1221897 h 1242036"/>
                <a:gd name="connsiteX18" fmla="*/ 558128 w 1357092"/>
                <a:gd name="connsiteY18" fmla="*/ 1241920 h 1242036"/>
                <a:gd name="connsiteX19" fmla="*/ 481372 w 1357092"/>
                <a:gd name="connsiteY19" fmla="*/ 1211885 h 1242036"/>
                <a:gd name="connsiteX20" fmla="*/ 437988 w 1357092"/>
                <a:gd name="connsiteY20" fmla="*/ 1181850 h 1242036"/>
                <a:gd name="connsiteX21" fmla="*/ 381255 w 1357092"/>
                <a:gd name="connsiteY21" fmla="*/ 1145141 h 1242036"/>
                <a:gd name="connsiteX22" fmla="*/ 307836 w 1357092"/>
                <a:gd name="connsiteY22" fmla="*/ 1141803 h 1242036"/>
                <a:gd name="connsiteX23" fmla="*/ 241092 w 1357092"/>
                <a:gd name="connsiteY23" fmla="*/ 1095082 h 1242036"/>
                <a:gd name="connsiteX24" fmla="*/ 204382 w 1357092"/>
                <a:gd name="connsiteY24" fmla="*/ 1058373 h 1242036"/>
                <a:gd name="connsiteX25" fmla="*/ 147649 w 1357092"/>
                <a:gd name="connsiteY25" fmla="*/ 1018326 h 1242036"/>
                <a:gd name="connsiteX26" fmla="*/ 87579 w 1357092"/>
                <a:gd name="connsiteY26" fmla="*/ 931558 h 1242036"/>
                <a:gd name="connsiteX27" fmla="*/ 90917 w 1357092"/>
                <a:gd name="connsiteY27" fmla="*/ 881500 h 1242036"/>
                <a:gd name="connsiteX28" fmla="*/ 120952 w 1357092"/>
                <a:gd name="connsiteY28" fmla="*/ 791395 h 1242036"/>
                <a:gd name="connsiteX29" fmla="*/ 74230 w 1357092"/>
                <a:gd name="connsiteY29" fmla="*/ 771371 h 1242036"/>
                <a:gd name="connsiteX30" fmla="*/ 77568 w 1357092"/>
                <a:gd name="connsiteY30" fmla="*/ 731325 h 1242036"/>
                <a:gd name="connsiteX31" fmla="*/ 17498 w 1357092"/>
                <a:gd name="connsiteY31" fmla="*/ 697952 h 1242036"/>
                <a:gd name="connsiteX32" fmla="*/ 811 w 1357092"/>
                <a:gd name="connsiteY32" fmla="*/ 631208 h 1242036"/>
                <a:gd name="connsiteX33" fmla="*/ 37521 w 1357092"/>
                <a:gd name="connsiteY33" fmla="*/ 571138 h 1242036"/>
                <a:gd name="connsiteX34" fmla="*/ 34184 w 1357092"/>
                <a:gd name="connsiteY34" fmla="*/ 487707 h 1242036"/>
                <a:gd name="connsiteX35" fmla="*/ 67556 w 1357092"/>
                <a:gd name="connsiteY35" fmla="*/ 414288 h 1242036"/>
                <a:gd name="connsiteX36" fmla="*/ 84242 w 1357092"/>
                <a:gd name="connsiteY36" fmla="*/ 337532 h 1242036"/>
                <a:gd name="connsiteX37" fmla="*/ 120952 w 1357092"/>
                <a:gd name="connsiteY37" fmla="*/ 290811 h 1242036"/>
                <a:gd name="connsiteX38" fmla="*/ 147649 w 1357092"/>
                <a:gd name="connsiteY38" fmla="*/ 217392 h 1242036"/>
                <a:gd name="connsiteX39" fmla="*/ 247766 w 1357092"/>
                <a:gd name="connsiteY39" fmla="*/ 177345 h 1242036"/>
                <a:gd name="connsiteX40" fmla="*/ 324522 w 1357092"/>
                <a:gd name="connsiteY40" fmla="*/ 120612 h 1242036"/>
                <a:gd name="connsiteX41" fmla="*/ 424639 w 1357092"/>
                <a:gd name="connsiteY41" fmla="*/ 90577 h 1242036"/>
                <a:gd name="connsiteX42" fmla="*/ 458011 w 1357092"/>
                <a:gd name="connsiteY42" fmla="*/ 33844 h 1242036"/>
                <a:gd name="connsiteX43" fmla="*/ 504733 w 1357092"/>
                <a:gd name="connsiteY43" fmla="*/ 472 h 1242036"/>
                <a:gd name="connsiteX44" fmla="*/ 588163 w 1357092"/>
                <a:gd name="connsiteY44" fmla="*/ 17158 h 1242036"/>
                <a:gd name="connsiteX45" fmla="*/ 684943 w 1357092"/>
                <a:gd name="connsiteY45" fmla="*/ 57205 h 1242036"/>
                <a:gd name="connsiteX46" fmla="*/ 738338 w 1357092"/>
                <a:gd name="connsiteY46" fmla="*/ 63879 h 1242036"/>
                <a:gd name="connsiteX47" fmla="*/ 815095 w 1357092"/>
                <a:gd name="connsiteY47" fmla="*/ 100589 h 1242036"/>
                <a:gd name="connsiteX48" fmla="*/ 881839 w 1357092"/>
                <a:gd name="connsiteY48" fmla="*/ 130624 h 1242036"/>
                <a:gd name="connsiteX49" fmla="*/ 908537 w 1357092"/>
                <a:gd name="connsiteY49" fmla="*/ 180682 h 1242036"/>
                <a:gd name="connsiteX50" fmla="*/ 975282 w 1357092"/>
                <a:gd name="connsiteY50" fmla="*/ 180682 h 1242036"/>
                <a:gd name="connsiteX51" fmla="*/ 1098759 w 1357092"/>
                <a:gd name="connsiteY51" fmla="*/ 244090 h 1242036"/>
                <a:gd name="connsiteX52" fmla="*/ 1182190 w 1357092"/>
                <a:gd name="connsiteY52" fmla="*/ 337532 h 1242036"/>
                <a:gd name="connsiteX53" fmla="*/ 1348098 w 1357092"/>
                <a:gd name="connsiteY53" fmla="*/ 426684 h 1242036"/>
                <a:gd name="connsiteX0" fmla="*/ 1344383 w 1357092"/>
                <a:gd name="connsiteY0" fmla="*/ 486723 h 1242036"/>
                <a:gd name="connsiteX1" fmla="*/ 1355725 w 1357092"/>
                <a:gd name="connsiteY1" fmla="*/ 604510 h 1242036"/>
                <a:gd name="connsiteX2" fmla="*/ 1312341 w 1357092"/>
                <a:gd name="connsiteY2" fmla="*/ 651231 h 1242036"/>
                <a:gd name="connsiteX3" fmla="*/ 1282306 w 1357092"/>
                <a:gd name="connsiteY3" fmla="*/ 707964 h 1242036"/>
                <a:gd name="connsiteX4" fmla="*/ 1202213 w 1357092"/>
                <a:gd name="connsiteY4" fmla="*/ 768034 h 1242036"/>
                <a:gd name="connsiteX5" fmla="*/ 1185527 w 1357092"/>
                <a:gd name="connsiteY5" fmla="*/ 811418 h 1242036"/>
                <a:gd name="connsiteX6" fmla="*/ 1215562 w 1357092"/>
                <a:gd name="connsiteY6" fmla="*/ 901523 h 1242036"/>
                <a:gd name="connsiteX7" fmla="*/ 1218899 w 1357092"/>
                <a:gd name="connsiteY7" fmla="*/ 1018326 h 1242036"/>
                <a:gd name="connsiteX8" fmla="*/ 1162166 w 1357092"/>
                <a:gd name="connsiteY8" fmla="*/ 1058373 h 1242036"/>
                <a:gd name="connsiteX9" fmla="*/ 1172178 w 1357092"/>
                <a:gd name="connsiteY9" fmla="*/ 1141803 h 1242036"/>
                <a:gd name="connsiteX10" fmla="*/ 1125457 w 1357092"/>
                <a:gd name="connsiteY10" fmla="*/ 1205211 h 1242036"/>
                <a:gd name="connsiteX11" fmla="*/ 1028677 w 1357092"/>
                <a:gd name="connsiteY11" fmla="*/ 1191862 h 1242036"/>
                <a:gd name="connsiteX12" fmla="*/ 965270 w 1357092"/>
                <a:gd name="connsiteY12" fmla="*/ 1188525 h 1242036"/>
                <a:gd name="connsiteX13" fmla="*/ 908537 w 1357092"/>
                <a:gd name="connsiteY13" fmla="*/ 1228571 h 1242036"/>
                <a:gd name="connsiteX14" fmla="*/ 838455 w 1357092"/>
                <a:gd name="connsiteY14" fmla="*/ 1208548 h 1242036"/>
                <a:gd name="connsiteX15" fmla="*/ 781722 w 1357092"/>
                <a:gd name="connsiteY15" fmla="*/ 1201873 h 1242036"/>
                <a:gd name="connsiteX16" fmla="*/ 721652 w 1357092"/>
                <a:gd name="connsiteY16" fmla="*/ 1211885 h 1242036"/>
                <a:gd name="connsiteX17" fmla="*/ 618198 w 1357092"/>
                <a:gd name="connsiteY17" fmla="*/ 1221897 h 1242036"/>
                <a:gd name="connsiteX18" fmla="*/ 558128 w 1357092"/>
                <a:gd name="connsiteY18" fmla="*/ 1241920 h 1242036"/>
                <a:gd name="connsiteX19" fmla="*/ 481372 w 1357092"/>
                <a:gd name="connsiteY19" fmla="*/ 1211885 h 1242036"/>
                <a:gd name="connsiteX20" fmla="*/ 437988 w 1357092"/>
                <a:gd name="connsiteY20" fmla="*/ 1181850 h 1242036"/>
                <a:gd name="connsiteX21" fmla="*/ 381255 w 1357092"/>
                <a:gd name="connsiteY21" fmla="*/ 1145141 h 1242036"/>
                <a:gd name="connsiteX22" fmla="*/ 307836 w 1357092"/>
                <a:gd name="connsiteY22" fmla="*/ 1141803 h 1242036"/>
                <a:gd name="connsiteX23" fmla="*/ 241092 w 1357092"/>
                <a:gd name="connsiteY23" fmla="*/ 1095082 h 1242036"/>
                <a:gd name="connsiteX24" fmla="*/ 204382 w 1357092"/>
                <a:gd name="connsiteY24" fmla="*/ 1058373 h 1242036"/>
                <a:gd name="connsiteX25" fmla="*/ 147649 w 1357092"/>
                <a:gd name="connsiteY25" fmla="*/ 1018326 h 1242036"/>
                <a:gd name="connsiteX26" fmla="*/ 87579 w 1357092"/>
                <a:gd name="connsiteY26" fmla="*/ 931558 h 1242036"/>
                <a:gd name="connsiteX27" fmla="*/ 90917 w 1357092"/>
                <a:gd name="connsiteY27" fmla="*/ 881500 h 1242036"/>
                <a:gd name="connsiteX28" fmla="*/ 120952 w 1357092"/>
                <a:gd name="connsiteY28" fmla="*/ 791395 h 1242036"/>
                <a:gd name="connsiteX29" fmla="*/ 74230 w 1357092"/>
                <a:gd name="connsiteY29" fmla="*/ 771371 h 1242036"/>
                <a:gd name="connsiteX30" fmla="*/ 77568 w 1357092"/>
                <a:gd name="connsiteY30" fmla="*/ 731325 h 1242036"/>
                <a:gd name="connsiteX31" fmla="*/ 17498 w 1357092"/>
                <a:gd name="connsiteY31" fmla="*/ 697952 h 1242036"/>
                <a:gd name="connsiteX32" fmla="*/ 811 w 1357092"/>
                <a:gd name="connsiteY32" fmla="*/ 631208 h 1242036"/>
                <a:gd name="connsiteX33" fmla="*/ 37521 w 1357092"/>
                <a:gd name="connsiteY33" fmla="*/ 571138 h 1242036"/>
                <a:gd name="connsiteX34" fmla="*/ 34184 w 1357092"/>
                <a:gd name="connsiteY34" fmla="*/ 487707 h 1242036"/>
                <a:gd name="connsiteX35" fmla="*/ 67556 w 1357092"/>
                <a:gd name="connsiteY35" fmla="*/ 414288 h 1242036"/>
                <a:gd name="connsiteX36" fmla="*/ 84242 w 1357092"/>
                <a:gd name="connsiteY36" fmla="*/ 337532 h 1242036"/>
                <a:gd name="connsiteX37" fmla="*/ 120952 w 1357092"/>
                <a:gd name="connsiteY37" fmla="*/ 290811 h 1242036"/>
                <a:gd name="connsiteX38" fmla="*/ 147649 w 1357092"/>
                <a:gd name="connsiteY38" fmla="*/ 217392 h 1242036"/>
                <a:gd name="connsiteX39" fmla="*/ 247766 w 1357092"/>
                <a:gd name="connsiteY39" fmla="*/ 177345 h 1242036"/>
                <a:gd name="connsiteX40" fmla="*/ 324522 w 1357092"/>
                <a:gd name="connsiteY40" fmla="*/ 120612 h 1242036"/>
                <a:gd name="connsiteX41" fmla="*/ 424639 w 1357092"/>
                <a:gd name="connsiteY41" fmla="*/ 90577 h 1242036"/>
                <a:gd name="connsiteX42" fmla="*/ 458011 w 1357092"/>
                <a:gd name="connsiteY42" fmla="*/ 33844 h 1242036"/>
                <a:gd name="connsiteX43" fmla="*/ 504733 w 1357092"/>
                <a:gd name="connsiteY43" fmla="*/ 472 h 1242036"/>
                <a:gd name="connsiteX44" fmla="*/ 588163 w 1357092"/>
                <a:gd name="connsiteY44" fmla="*/ 17158 h 1242036"/>
                <a:gd name="connsiteX45" fmla="*/ 684943 w 1357092"/>
                <a:gd name="connsiteY45" fmla="*/ 57205 h 1242036"/>
                <a:gd name="connsiteX46" fmla="*/ 738338 w 1357092"/>
                <a:gd name="connsiteY46" fmla="*/ 63879 h 1242036"/>
                <a:gd name="connsiteX47" fmla="*/ 815095 w 1357092"/>
                <a:gd name="connsiteY47" fmla="*/ 100589 h 1242036"/>
                <a:gd name="connsiteX48" fmla="*/ 881839 w 1357092"/>
                <a:gd name="connsiteY48" fmla="*/ 130624 h 1242036"/>
                <a:gd name="connsiteX49" fmla="*/ 908537 w 1357092"/>
                <a:gd name="connsiteY49" fmla="*/ 180682 h 1242036"/>
                <a:gd name="connsiteX50" fmla="*/ 975282 w 1357092"/>
                <a:gd name="connsiteY50" fmla="*/ 180682 h 1242036"/>
                <a:gd name="connsiteX51" fmla="*/ 1098759 w 1357092"/>
                <a:gd name="connsiteY51" fmla="*/ 244090 h 1242036"/>
                <a:gd name="connsiteX52" fmla="*/ 1182190 w 1357092"/>
                <a:gd name="connsiteY52" fmla="*/ 337532 h 1242036"/>
                <a:gd name="connsiteX0" fmla="*/ 1344383 w 1357092"/>
                <a:gd name="connsiteY0" fmla="*/ 486723 h 1242036"/>
                <a:gd name="connsiteX1" fmla="*/ 1355725 w 1357092"/>
                <a:gd name="connsiteY1" fmla="*/ 604510 h 1242036"/>
                <a:gd name="connsiteX2" fmla="*/ 1312341 w 1357092"/>
                <a:gd name="connsiteY2" fmla="*/ 651231 h 1242036"/>
                <a:gd name="connsiteX3" fmla="*/ 1282306 w 1357092"/>
                <a:gd name="connsiteY3" fmla="*/ 707964 h 1242036"/>
                <a:gd name="connsiteX4" fmla="*/ 1202213 w 1357092"/>
                <a:gd name="connsiteY4" fmla="*/ 768034 h 1242036"/>
                <a:gd name="connsiteX5" fmla="*/ 1185527 w 1357092"/>
                <a:gd name="connsiteY5" fmla="*/ 811418 h 1242036"/>
                <a:gd name="connsiteX6" fmla="*/ 1215562 w 1357092"/>
                <a:gd name="connsiteY6" fmla="*/ 901523 h 1242036"/>
                <a:gd name="connsiteX7" fmla="*/ 1218899 w 1357092"/>
                <a:gd name="connsiteY7" fmla="*/ 1018326 h 1242036"/>
                <a:gd name="connsiteX8" fmla="*/ 1162166 w 1357092"/>
                <a:gd name="connsiteY8" fmla="*/ 1058373 h 1242036"/>
                <a:gd name="connsiteX9" fmla="*/ 1172178 w 1357092"/>
                <a:gd name="connsiteY9" fmla="*/ 1141803 h 1242036"/>
                <a:gd name="connsiteX10" fmla="*/ 1125457 w 1357092"/>
                <a:gd name="connsiteY10" fmla="*/ 1205211 h 1242036"/>
                <a:gd name="connsiteX11" fmla="*/ 1028677 w 1357092"/>
                <a:gd name="connsiteY11" fmla="*/ 1191862 h 1242036"/>
                <a:gd name="connsiteX12" fmla="*/ 965270 w 1357092"/>
                <a:gd name="connsiteY12" fmla="*/ 1188525 h 1242036"/>
                <a:gd name="connsiteX13" fmla="*/ 908537 w 1357092"/>
                <a:gd name="connsiteY13" fmla="*/ 1228571 h 1242036"/>
                <a:gd name="connsiteX14" fmla="*/ 838455 w 1357092"/>
                <a:gd name="connsiteY14" fmla="*/ 1208548 h 1242036"/>
                <a:gd name="connsiteX15" fmla="*/ 781722 w 1357092"/>
                <a:gd name="connsiteY15" fmla="*/ 1201873 h 1242036"/>
                <a:gd name="connsiteX16" fmla="*/ 721652 w 1357092"/>
                <a:gd name="connsiteY16" fmla="*/ 1211885 h 1242036"/>
                <a:gd name="connsiteX17" fmla="*/ 618198 w 1357092"/>
                <a:gd name="connsiteY17" fmla="*/ 1221897 h 1242036"/>
                <a:gd name="connsiteX18" fmla="*/ 558128 w 1357092"/>
                <a:gd name="connsiteY18" fmla="*/ 1241920 h 1242036"/>
                <a:gd name="connsiteX19" fmla="*/ 481372 w 1357092"/>
                <a:gd name="connsiteY19" fmla="*/ 1211885 h 1242036"/>
                <a:gd name="connsiteX20" fmla="*/ 437988 w 1357092"/>
                <a:gd name="connsiteY20" fmla="*/ 1181850 h 1242036"/>
                <a:gd name="connsiteX21" fmla="*/ 381255 w 1357092"/>
                <a:gd name="connsiteY21" fmla="*/ 1145141 h 1242036"/>
                <a:gd name="connsiteX22" fmla="*/ 307836 w 1357092"/>
                <a:gd name="connsiteY22" fmla="*/ 1141803 h 1242036"/>
                <a:gd name="connsiteX23" fmla="*/ 241092 w 1357092"/>
                <a:gd name="connsiteY23" fmla="*/ 1095082 h 1242036"/>
                <a:gd name="connsiteX24" fmla="*/ 204382 w 1357092"/>
                <a:gd name="connsiteY24" fmla="*/ 1058373 h 1242036"/>
                <a:gd name="connsiteX25" fmla="*/ 147649 w 1357092"/>
                <a:gd name="connsiteY25" fmla="*/ 1018326 h 1242036"/>
                <a:gd name="connsiteX26" fmla="*/ 87579 w 1357092"/>
                <a:gd name="connsiteY26" fmla="*/ 931558 h 1242036"/>
                <a:gd name="connsiteX27" fmla="*/ 90917 w 1357092"/>
                <a:gd name="connsiteY27" fmla="*/ 881500 h 1242036"/>
                <a:gd name="connsiteX28" fmla="*/ 120952 w 1357092"/>
                <a:gd name="connsiteY28" fmla="*/ 791395 h 1242036"/>
                <a:gd name="connsiteX29" fmla="*/ 74230 w 1357092"/>
                <a:gd name="connsiteY29" fmla="*/ 771371 h 1242036"/>
                <a:gd name="connsiteX30" fmla="*/ 77568 w 1357092"/>
                <a:gd name="connsiteY30" fmla="*/ 731325 h 1242036"/>
                <a:gd name="connsiteX31" fmla="*/ 17498 w 1357092"/>
                <a:gd name="connsiteY31" fmla="*/ 697952 h 1242036"/>
                <a:gd name="connsiteX32" fmla="*/ 811 w 1357092"/>
                <a:gd name="connsiteY32" fmla="*/ 631208 h 1242036"/>
                <a:gd name="connsiteX33" fmla="*/ 37521 w 1357092"/>
                <a:gd name="connsiteY33" fmla="*/ 571138 h 1242036"/>
                <a:gd name="connsiteX34" fmla="*/ 34184 w 1357092"/>
                <a:gd name="connsiteY34" fmla="*/ 487707 h 1242036"/>
                <a:gd name="connsiteX35" fmla="*/ 67556 w 1357092"/>
                <a:gd name="connsiteY35" fmla="*/ 414288 h 1242036"/>
                <a:gd name="connsiteX36" fmla="*/ 84242 w 1357092"/>
                <a:gd name="connsiteY36" fmla="*/ 337532 h 1242036"/>
                <a:gd name="connsiteX37" fmla="*/ 120952 w 1357092"/>
                <a:gd name="connsiteY37" fmla="*/ 290811 h 1242036"/>
                <a:gd name="connsiteX38" fmla="*/ 147649 w 1357092"/>
                <a:gd name="connsiteY38" fmla="*/ 217392 h 1242036"/>
                <a:gd name="connsiteX39" fmla="*/ 247766 w 1357092"/>
                <a:gd name="connsiteY39" fmla="*/ 177345 h 1242036"/>
                <a:gd name="connsiteX40" fmla="*/ 324522 w 1357092"/>
                <a:gd name="connsiteY40" fmla="*/ 120612 h 1242036"/>
                <a:gd name="connsiteX41" fmla="*/ 424639 w 1357092"/>
                <a:gd name="connsiteY41" fmla="*/ 90577 h 1242036"/>
                <a:gd name="connsiteX42" fmla="*/ 458011 w 1357092"/>
                <a:gd name="connsiteY42" fmla="*/ 33844 h 1242036"/>
                <a:gd name="connsiteX43" fmla="*/ 504733 w 1357092"/>
                <a:gd name="connsiteY43" fmla="*/ 472 h 1242036"/>
                <a:gd name="connsiteX44" fmla="*/ 588163 w 1357092"/>
                <a:gd name="connsiteY44" fmla="*/ 17158 h 1242036"/>
                <a:gd name="connsiteX45" fmla="*/ 684943 w 1357092"/>
                <a:gd name="connsiteY45" fmla="*/ 57205 h 1242036"/>
                <a:gd name="connsiteX46" fmla="*/ 738338 w 1357092"/>
                <a:gd name="connsiteY46" fmla="*/ 63879 h 1242036"/>
                <a:gd name="connsiteX47" fmla="*/ 815095 w 1357092"/>
                <a:gd name="connsiteY47" fmla="*/ 100589 h 1242036"/>
                <a:gd name="connsiteX48" fmla="*/ 881839 w 1357092"/>
                <a:gd name="connsiteY48" fmla="*/ 130624 h 1242036"/>
                <a:gd name="connsiteX49" fmla="*/ 908537 w 1357092"/>
                <a:gd name="connsiteY49" fmla="*/ 180682 h 1242036"/>
                <a:gd name="connsiteX50" fmla="*/ 975282 w 1357092"/>
                <a:gd name="connsiteY50" fmla="*/ 180682 h 1242036"/>
                <a:gd name="connsiteX51" fmla="*/ 1098759 w 1357092"/>
                <a:gd name="connsiteY51" fmla="*/ 244090 h 1242036"/>
                <a:gd name="connsiteX0" fmla="*/ 1344383 w 1357092"/>
                <a:gd name="connsiteY0" fmla="*/ 486723 h 1242036"/>
                <a:gd name="connsiteX1" fmla="*/ 1355725 w 1357092"/>
                <a:gd name="connsiteY1" fmla="*/ 604510 h 1242036"/>
                <a:gd name="connsiteX2" fmla="*/ 1312341 w 1357092"/>
                <a:gd name="connsiteY2" fmla="*/ 651231 h 1242036"/>
                <a:gd name="connsiteX3" fmla="*/ 1282306 w 1357092"/>
                <a:gd name="connsiteY3" fmla="*/ 707964 h 1242036"/>
                <a:gd name="connsiteX4" fmla="*/ 1202213 w 1357092"/>
                <a:gd name="connsiteY4" fmla="*/ 768034 h 1242036"/>
                <a:gd name="connsiteX5" fmla="*/ 1185527 w 1357092"/>
                <a:gd name="connsiteY5" fmla="*/ 811418 h 1242036"/>
                <a:gd name="connsiteX6" fmla="*/ 1215562 w 1357092"/>
                <a:gd name="connsiteY6" fmla="*/ 901523 h 1242036"/>
                <a:gd name="connsiteX7" fmla="*/ 1218899 w 1357092"/>
                <a:gd name="connsiteY7" fmla="*/ 1018326 h 1242036"/>
                <a:gd name="connsiteX8" fmla="*/ 1162166 w 1357092"/>
                <a:gd name="connsiteY8" fmla="*/ 1058373 h 1242036"/>
                <a:gd name="connsiteX9" fmla="*/ 1172178 w 1357092"/>
                <a:gd name="connsiteY9" fmla="*/ 1141803 h 1242036"/>
                <a:gd name="connsiteX10" fmla="*/ 1125457 w 1357092"/>
                <a:gd name="connsiteY10" fmla="*/ 1205211 h 1242036"/>
                <a:gd name="connsiteX11" fmla="*/ 1028677 w 1357092"/>
                <a:gd name="connsiteY11" fmla="*/ 1191862 h 1242036"/>
                <a:gd name="connsiteX12" fmla="*/ 965270 w 1357092"/>
                <a:gd name="connsiteY12" fmla="*/ 1188525 h 1242036"/>
                <a:gd name="connsiteX13" fmla="*/ 908537 w 1357092"/>
                <a:gd name="connsiteY13" fmla="*/ 1228571 h 1242036"/>
                <a:gd name="connsiteX14" fmla="*/ 838455 w 1357092"/>
                <a:gd name="connsiteY14" fmla="*/ 1208548 h 1242036"/>
                <a:gd name="connsiteX15" fmla="*/ 781722 w 1357092"/>
                <a:gd name="connsiteY15" fmla="*/ 1201873 h 1242036"/>
                <a:gd name="connsiteX16" fmla="*/ 721652 w 1357092"/>
                <a:gd name="connsiteY16" fmla="*/ 1211885 h 1242036"/>
                <a:gd name="connsiteX17" fmla="*/ 618198 w 1357092"/>
                <a:gd name="connsiteY17" fmla="*/ 1221897 h 1242036"/>
                <a:gd name="connsiteX18" fmla="*/ 558128 w 1357092"/>
                <a:gd name="connsiteY18" fmla="*/ 1241920 h 1242036"/>
                <a:gd name="connsiteX19" fmla="*/ 481372 w 1357092"/>
                <a:gd name="connsiteY19" fmla="*/ 1211885 h 1242036"/>
                <a:gd name="connsiteX20" fmla="*/ 437988 w 1357092"/>
                <a:gd name="connsiteY20" fmla="*/ 1181850 h 1242036"/>
                <a:gd name="connsiteX21" fmla="*/ 381255 w 1357092"/>
                <a:gd name="connsiteY21" fmla="*/ 1145141 h 1242036"/>
                <a:gd name="connsiteX22" fmla="*/ 307836 w 1357092"/>
                <a:gd name="connsiteY22" fmla="*/ 1141803 h 1242036"/>
                <a:gd name="connsiteX23" fmla="*/ 241092 w 1357092"/>
                <a:gd name="connsiteY23" fmla="*/ 1095082 h 1242036"/>
                <a:gd name="connsiteX24" fmla="*/ 204382 w 1357092"/>
                <a:gd name="connsiteY24" fmla="*/ 1058373 h 1242036"/>
                <a:gd name="connsiteX25" fmla="*/ 147649 w 1357092"/>
                <a:gd name="connsiteY25" fmla="*/ 1018326 h 1242036"/>
                <a:gd name="connsiteX26" fmla="*/ 87579 w 1357092"/>
                <a:gd name="connsiteY26" fmla="*/ 931558 h 1242036"/>
                <a:gd name="connsiteX27" fmla="*/ 90917 w 1357092"/>
                <a:gd name="connsiteY27" fmla="*/ 881500 h 1242036"/>
                <a:gd name="connsiteX28" fmla="*/ 120952 w 1357092"/>
                <a:gd name="connsiteY28" fmla="*/ 791395 h 1242036"/>
                <a:gd name="connsiteX29" fmla="*/ 74230 w 1357092"/>
                <a:gd name="connsiteY29" fmla="*/ 771371 h 1242036"/>
                <a:gd name="connsiteX30" fmla="*/ 77568 w 1357092"/>
                <a:gd name="connsiteY30" fmla="*/ 731325 h 1242036"/>
                <a:gd name="connsiteX31" fmla="*/ 17498 w 1357092"/>
                <a:gd name="connsiteY31" fmla="*/ 697952 h 1242036"/>
                <a:gd name="connsiteX32" fmla="*/ 811 w 1357092"/>
                <a:gd name="connsiteY32" fmla="*/ 631208 h 1242036"/>
                <a:gd name="connsiteX33" fmla="*/ 37521 w 1357092"/>
                <a:gd name="connsiteY33" fmla="*/ 571138 h 1242036"/>
                <a:gd name="connsiteX34" fmla="*/ 34184 w 1357092"/>
                <a:gd name="connsiteY34" fmla="*/ 487707 h 1242036"/>
                <a:gd name="connsiteX35" fmla="*/ 67556 w 1357092"/>
                <a:gd name="connsiteY35" fmla="*/ 414288 h 1242036"/>
                <a:gd name="connsiteX36" fmla="*/ 84242 w 1357092"/>
                <a:gd name="connsiteY36" fmla="*/ 337532 h 1242036"/>
                <a:gd name="connsiteX37" fmla="*/ 120952 w 1357092"/>
                <a:gd name="connsiteY37" fmla="*/ 290811 h 1242036"/>
                <a:gd name="connsiteX38" fmla="*/ 147649 w 1357092"/>
                <a:gd name="connsiteY38" fmla="*/ 217392 h 1242036"/>
                <a:gd name="connsiteX39" fmla="*/ 247766 w 1357092"/>
                <a:gd name="connsiteY39" fmla="*/ 177345 h 1242036"/>
                <a:gd name="connsiteX40" fmla="*/ 324522 w 1357092"/>
                <a:gd name="connsiteY40" fmla="*/ 120612 h 1242036"/>
                <a:gd name="connsiteX41" fmla="*/ 424639 w 1357092"/>
                <a:gd name="connsiteY41" fmla="*/ 90577 h 1242036"/>
                <a:gd name="connsiteX42" fmla="*/ 458011 w 1357092"/>
                <a:gd name="connsiteY42" fmla="*/ 33844 h 1242036"/>
                <a:gd name="connsiteX43" fmla="*/ 504733 w 1357092"/>
                <a:gd name="connsiteY43" fmla="*/ 472 h 1242036"/>
                <a:gd name="connsiteX44" fmla="*/ 588163 w 1357092"/>
                <a:gd name="connsiteY44" fmla="*/ 17158 h 1242036"/>
                <a:gd name="connsiteX45" fmla="*/ 684943 w 1357092"/>
                <a:gd name="connsiteY45" fmla="*/ 57205 h 1242036"/>
                <a:gd name="connsiteX46" fmla="*/ 738338 w 1357092"/>
                <a:gd name="connsiteY46" fmla="*/ 63879 h 1242036"/>
                <a:gd name="connsiteX47" fmla="*/ 815095 w 1357092"/>
                <a:gd name="connsiteY47" fmla="*/ 100589 h 1242036"/>
                <a:gd name="connsiteX48" fmla="*/ 881839 w 1357092"/>
                <a:gd name="connsiteY48" fmla="*/ 130624 h 1242036"/>
                <a:gd name="connsiteX49" fmla="*/ 908537 w 1357092"/>
                <a:gd name="connsiteY49" fmla="*/ 180682 h 1242036"/>
                <a:gd name="connsiteX50" fmla="*/ 975282 w 1357092"/>
                <a:gd name="connsiteY50" fmla="*/ 180682 h 1242036"/>
                <a:gd name="connsiteX0" fmla="*/ 1344383 w 1357092"/>
                <a:gd name="connsiteY0" fmla="*/ 486723 h 1242036"/>
                <a:gd name="connsiteX1" fmla="*/ 1355725 w 1357092"/>
                <a:gd name="connsiteY1" fmla="*/ 604510 h 1242036"/>
                <a:gd name="connsiteX2" fmla="*/ 1312341 w 1357092"/>
                <a:gd name="connsiteY2" fmla="*/ 651231 h 1242036"/>
                <a:gd name="connsiteX3" fmla="*/ 1282306 w 1357092"/>
                <a:gd name="connsiteY3" fmla="*/ 707964 h 1242036"/>
                <a:gd name="connsiteX4" fmla="*/ 1202213 w 1357092"/>
                <a:gd name="connsiteY4" fmla="*/ 768034 h 1242036"/>
                <a:gd name="connsiteX5" fmla="*/ 1185527 w 1357092"/>
                <a:gd name="connsiteY5" fmla="*/ 811418 h 1242036"/>
                <a:gd name="connsiteX6" fmla="*/ 1215562 w 1357092"/>
                <a:gd name="connsiteY6" fmla="*/ 901523 h 1242036"/>
                <a:gd name="connsiteX7" fmla="*/ 1218899 w 1357092"/>
                <a:gd name="connsiteY7" fmla="*/ 1018326 h 1242036"/>
                <a:gd name="connsiteX8" fmla="*/ 1162166 w 1357092"/>
                <a:gd name="connsiteY8" fmla="*/ 1058373 h 1242036"/>
                <a:gd name="connsiteX9" fmla="*/ 1172178 w 1357092"/>
                <a:gd name="connsiteY9" fmla="*/ 1141803 h 1242036"/>
                <a:gd name="connsiteX10" fmla="*/ 1125457 w 1357092"/>
                <a:gd name="connsiteY10" fmla="*/ 1205211 h 1242036"/>
                <a:gd name="connsiteX11" fmla="*/ 1028677 w 1357092"/>
                <a:gd name="connsiteY11" fmla="*/ 1191862 h 1242036"/>
                <a:gd name="connsiteX12" fmla="*/ 965270 w 1357092"/>
                <a:gd name="connsiteY12" fmla="*/ 1188525 h 1242036"/>
                <a:gd name="connsiteX13" fmla="*/ 908537 w 1357092"/>
                <a:gd name="connsiteY13" fmla="*/ 1228571 h 1242036"/>
                <a:gd name="connsiteX14" fmla="*/ 838455 w 1357092"/>
                <a:gd name="connsiteY14" fmla="*/ 1208548 h 1242036"/>
                <a:gd name="connsiteX15" fmla="*/ 781722 w 1357092"/>
                <a:gd name="connsiteY15" fmla="*/ 1201873 h 1242036"/>
                <a:gd name="connsiteX16" fmla="*/ 721652 w 1357092"/>
                <a:gd name="connsiteY16" fmla="*/ 1211885 h 1242036"/>
                <a:gd name="connsiteX17" fmla="*/ 618198 w 1357092"/>
                <a:gd name="connsiteY17" fmla="*/ 1221897 h 1242036"/>
                <a:gd name="connsiteX18" fmla="*/ 558128 w 1357092"/>
                <a:gd name="connsiteY18" fmla="*/ 1241920 h 1242036"/>
                <a:gd name="connsiteX19" fmla="*/ 481372 w 1357092"/>
                <a:gd name="connsiteY19" fmla="*/ 1211885 h 1242036"/>
                <a:gd name="connsiteX20" fmla="*/ 437988 w 1357092"/>
                <a:gd name="connsiteY20" fmla="*/ 1181850 h 1242036"/>
                <a:gd name="connsiteX21" fmla="*/ 381255 w 1357092"/>
                <a:gd name="connsiteY21" fmla="*/ 1145141 h 1242036"/>
                <a:gd name="connsiteX22" fmla="*/ 307836 w 1357092"/>
                <a:gd name="connsiteY22" fmla="*/ 1141803 h 1242036"/>
                <a:gd name="connsiteX23" fmla="*/ 241092 w 1357092"/>
                <a:gd name="connsiteY23" fmla="*/ 1095082 h 1242036"/>
                <a:gd name="connsiteX24" fmla="*/ 204382 w 1357092"/>
                <a:gd name="connsiteY24" fmla="*/ 1058373 h 1242036"/>
                <a:gd name="connsiteX25" fmla="*/ 147649 w 1357092"/>
                <a:gd name="connsiteY25" fmla="*/ 1018326 h 1242036"/>
                <a:gd name="connsiteX26" fmla="*/ 87579 w 1357092"/>
                <a:gd name="connsiteY26" fmla="*/ 931558 h 1242036"/>
                <a:gd name="connsiteX27" fmla="*/ 90917 w 1357092"/>
                <a:gd name="connsiteY27" fmla="*/ 881500 h 1242036"/>
                <a:gd name="connsiteX28" fmla="*/ 120952 w 1357092"/>
                <a:gd name="connsiteY28" fmla="*/ 791395 h 1242036"/>
                <a:gd name="connsiteX29" fmla="*/ 74230 w 1357092"/>
                <a:gd name="connsiteY29" fmla="*/ 771371 h 1242036"/>
                <a:gd name="connsiteX30" fmla="*/ 77568 w 1357092"/>
                <a:gd name="connsiteY30" fmla="*/ 731325 h 1242036"/>
                <a:gd name="connsiteX31" fmla="*/ 17498 w 1357092"/>
                <a:gd name="connsiteY31" fmla="*/ 697952 h 1242036"/>
                <a:gd name="connsiteX32" fmla="*/ 811 w 1357092"/>
                <a:gd name="connsiteY32" fmla="*/ 631208 h 1242036"/>
                <a:gd name="connsiteX33" fmla="*/ 37521 w 1357092"/>
                <a:gd name="connsiteY33" fmla="*/ 571138 h 1242036"/>
                <a:gd name="connsiteX34" fmla="*/ 34184 w 1357092"/>
                <a:gd name="connsiteY34" fmla="*/ 487707 h 1242036"/>
                <a:gd name="connsiteX35" fmla="*/ 67556 w 1357092"/>
                <a:gd name="connsiteY35" fmla="*/ 414288 h 1242036"/>
                <a:gd name="connsiteX36" fmla="*/ 84242 w 1357092"/>
                <a:gd name="connsiteY36" fmla="*/ 337532 h 1242036"/>
                <a:gd name="connsiteX37" fmla="*/ 120952 w 1357092"/>
                <a:gd name="connsiteY37" fmla="*/ 290811 h 1242036"/>
                <a:gd name="connsiteX38" fmla="*/ 147649 w 1357092"/>
                <a:gd name="connsiteY38" fmla="*/ 217392 h 1242036"/>
                <a:gd name="connsiteX39" fmla="*/ 247766 w 1357092"/>
                <a:gd name="connsiteY39" fmla="*/ 177345 h 1242036"/>
                <a:gd name="connsiteX40" fmla="*/ 324522 w 1357092"/>
                <a:gd name="connsiteY40" fmla="*/ 120612 h 1242036"/>
                <a:gd name="connsiteX41" fmla="*/ 424639 w 1357092"/>
                <a:gd name="connsiteY41" fmla="*/ 90577 h 1242036"/>
                <a:gd name="connsiteX42" fmla="*/ 458011 w 1357092"/>
                <a:gd name="connsiteY42" fmla="*/ 33844 h 1242036"/>
                <a:gd name="connsiteX43" fmla="*/ 504733 w 1357092"/>
                <a:gd name="connsiteY43" fmla="*/ 472 h 1242036"/>
                <a:gd name="connsiteX44" fmla="*/ 588163 w 1357092"/>
                <a:gd name="connsiteY44" fmla="*/ 17158 h 1242036"/>
                <a:gd name="connsiteX45" fmla="*/ 684943 w 1357092"/>
                <a:gd name="connsiteY45" fmla="*/ 57205 h 1242036"/>
                <a:gd name="connsiteX46" fmla="*/ 738338 w 1357092"/>
                <a:gd name="connsiteY46" fmla="*/ 63879 h 1242036"/>
                <a:gd name="connsiteX47" fmla="*/ 815095 w 1357092"/>
                <a:gd name="connsiteY47" fmla="*/ 100589 h 1242036"/>
                <a:gd name="connsiteX48" fmla="*/ 881839 w 1357092"/>
                <a:gd name="connsiteY48" fmla="*/ 130624 h 1242036"/>
                <a:gd name="connsiteX49" fmla="*/ 908537 w 1357092"/>
                <a:gd name="connsiteY49" fmla="*/ 180682 h 1242036"/>
                <a:gd name="connsiteX0" fmla="*/ 1344383 w 1357092"/>
                <a:gd name="connsiteY0" fmla="*/ 486723 h 1242036"/>
                <a:gd name="connsiteX1" fmla="*/ 1355725 w 1357092"/>
                <a:gd name="connsiteY1" fmla="*/ 604510 h 1242036"/>
                <a:gd name="connsiteX2" fmla="*/ 1312341 w 1357092"/>
                <a:gd name="connsiteY2" fmla="*/ 651231 h 1242036"/>
                <a:gd name="connsiteX3" fmla="*/ 1282306 w 1357092"/>
                <a:gd name="connsiteY3" fmla="*/ 707964 h 1242036"/>
                <a:gd name="connsiteX4" fmla="*/ 1202213 w 1357092"/>
                <a:gd name="connsiteY4" fmla="*/ 768034 h 1242036"/>
                <a:gd name="connsiteX5" fmla="*/ 1185527 w 1357092"/>
                <a:gd name="connsiteY5" fmla="*/ 811418 h 1242036"/>
                <a:gd name="connsiteX6" fmla="*/ 1215562 w 1357092"/>
                <a:gd name="connsiteY6" fmla="*/ 901523 h 1242036"/>
                <a:gd name="connsiteX7" fmla="*/ 1218899 w 1357092"/>
                <a:gd name="connsiteY7" fmla="*/ 1018326 h 1242036"/>
                <a:gd name="connsiteX8" fmla="*/ 1162166 w 1357092"/>
                <a:gd name="connsiteY8" fmla="*/ 1058373 h 1242036"/>
                <a:gd name="connsiteX9" fmla="*/ 1172178 w 1357092"/>
                <a:gd name="connsiteY9" fmla="*/ 1141803 h 1242036"/>
                <a:gd name="connsiteX10" fmla="*/ 1125457 w 1357092"/>
                <a:gd name="connsiteY10" fmla="*/ 1205211 h 1242036"/>
                <a:gd name="connsiteX11" fmla="*/ 1028677 w 1357092"/>
                <a:gd name="connsiteY11" fmla="*/ 1191862 h 1242036"/>
                <a:gd name="connsiteX12" fmla="*/ 965270 w 1357092"/>
                <a:gd name="connsiteY12" fmla="*/ 1188525 h 1242036"/>
                <a:gd name="connsiteX13" fmla="*/ 908537 w 1357092"/>
                <a:gd name="connsiteY13" fmla="*/ 1228571 h 1242036"/>
                <a:gd name="connsiteX14" fmla="*/ 838455 w 1357092"/>
                <a:gd name="connsiteY14" fmla="*/ 1208548 h 1242036"/>
                <a:gd name="connsiteX15" fmla="*/ 781722 w 1357092"/>
                <a:gd name="connsiteY15" fmla="*/ 1201873 h 1242036"/>
                <a:gd name="connsiteX16" fmla="*/ 721652 w 1357092"/>
                <a:gd name="connsiteY16" fmla="*/ 1211885 h 1242036"/>
                <a:gd name="connsiteX17" fmla="*/ 618198 w 1357092"/>
                <a:gd name="connsiteY17" fmla="*/ 1221897 h 1242036"/>
                <a:gd name="connsiteX18" fmla="*/ 558128 w 1357092"/>
                <a:gd name="connsiteY18" fmla="*/ 1241920 h 1242036"/>
                <a:gd name="connsiteX19" fmla="*/ 481372 w 1357092"/>
                <a:gd name="connsiteY19" fmla="*/ 1211885 h 1242036"/>
                <a:gd name="connsiteX20" fmla="*/ 437988 w 1357092"/>
                <a:gd name="connsiteY20" fmla="*/ 1181850 h 1242036"/>
                <a:gd name="connsiteX21" fmla="*/ 381255 w 1357092"/>
                <a:gd name="connsiteY21" fmla="*/ 1145141 h 1242036"/>
                <a:gd name="connsiteX22" fmla="*/ 307836 w 1357092"/>
                <a:gd name="connsiteY22" fmla="*/ 1141803 h 1242036"/>
                <a:gd name="connsiteX23" fmla="*/ 241092 w 1357092"/>
                <a:gd name="connsiteY23" fmla="*/ 1095082 h 1242036"/>
                <a:gd name="connsiteX24" fmla="*/ 204382 w 1357092"/>
                <a:gd name="connsiteY24" fmla="*/ 1058373 h 1242036"/>
                <a:gd name="connsiteX25" fmla="*/ 147649 w 1357092"/>
                <a:gd name="connsiteY25" fmla="*/ 1018326 h 1242036"/>
                <a:gd name="connsiteX26" fmla="*/ 87579 w 1357092"/>
                <a:gd name="connsiteY26" fmla="*/ 931558 h 1242036"/>
                <a:gd name="connsiteX27" fmla="*/ 90917 w 1357092"/>
                <a:gd name="connsiteY27" fmla="*/ 881500 h 1242036"/>
                <a:gd name="connsiteX28" fmla="*/ 120952 w 1357092"/>
                <a:gd name="connsiteY28" fmla="*/ 791395 h 1242036"/>
                <a:gd name="connsiteX29" fmla="*/ 74230 w 1357092"/>
                <a:gd name="connsiteY29" fmla="*/ 771371 h 1242036"/>
                <a:gd name="connsiteX30" fmla="*/ 77568 w 1357092"/>
                <a:gd name="connsiteY30" fmla="*/ 731325 h 1242036"/>
                <a:gd name="connsiteX31" fmla="*/ 17498 w 1357092"/>
                <a:gd name="connsiteY31" fmla="*/ 697952 h 1242036"/>
                <a:gd name="connsiteX32" fmla="*/ 811 w 1357092"/>
                <a:gd name="connsiteY32" fmla="*/ 631208 h 1242036"/>
                <a:gd name="connsiteX33" fmla="*/ 37521 w 1357092"/>
                <a:gd name="connsiteY33" fmla="*/ 571138 h 1242036"/>
                <a:gd name="connsiteX34" fmla="*/ 34184 w 1357092"/>
                <a:gd name="connsiteY34" fmla="*/ 487707 h 1242036"/>
                <a:gd name="connsiteX35" fmla="*/ 67556 w 1357092"/>
                <a:gd name="connsiteY35" fmla="*/ 414288 h 1242036"/>
                <a:gd name="connsiteX36" fmla="*/ 84242 w 1357092"/>
                <a:gd name="connsiteY36" fmla="*/ 337532 h 1242036"/>
                <a:gd name="connsiteX37" fmla="*/ 120952 w 1357092"/>
                <a:gd name="connsiteY37" fmla="*/ 290811 h 1242036"/>
                <a:gd name="connsiteX38" fmla="*/ 147649 w 1357092"/>
                <a:gd name="connsiteY38" fmla="*/ 217392 h 1242036"/>
                <a:gd name="connsiteX39" fmla="*/ 247766 w 1357092"/>
                <a:gd name="connsiteY39" fmla="*/ 177345 h 1242036"/>
                <a:gd name="connsiteX40" fmla="*/ 324522 w 1357092"/>
                <a:gd name="connsiteY40" fmla="*/ 120612 h 1242036"/>
                <a:gd name="connsiteX41" fmla="*/ 424639 w 1357092"/>
                <a:gd name="connsiteY41" fmla="*/ 90577 h 1242036"/>
                <a:gd name="connsiteX42" fmla="*/ 458011 w 1357092"/>
                <a:gd name="connsiteY42" fmla="*/ 33844 h 1242036"/>
                <a:gd name="connsiteX43" fmla="*/ 504733 w 1357092"/>
                <a:gd name="connsiteY43" fmla="*/ 472 h 1242036"/>
                <a:gd name="connsiteX44" fmla="*/ 588163 w 1357092"/>
                <a:gd name="connsiteY44" fmla="*/ 17158 h 1242036"/>
                <a:gd name="connsiteX45" fmla="*/ 684943 w 1357092"/>
                <a:gd name="connsiteY45" fmla="*/ 57205 h 1242036"/>
                <a:gd name="connsiteX46" fmla="*/ 738338 w 1357092"/>
                <a:gd name="connsiteY46" fmla="*/ 63879 h 1242036"/>
                <a:gd name="connsiteX47" fmla="*/ 815095 w 1357092"/>
                <a:gd name="connsiteY47" fmla="*/ 100589 h 1242036"/>
                <a:gd name="connsiteX48" fmla="*/ 881839 w 1357092"/>
                <a:gd name="connsiteY48" fmla="*/ 130624 h 1242036"/>
                <a:gd name="connsiteX0" fmla="*/ 1344383 w 1357092"/>
                <a:gd name="connsiteY0" fmla="*/ 486723 h 1242036"/>
                <a:gd name="connsiteX1" fmla="*/ 1355725 w 1357092"/>
                <a:gd name="connsiteY1" fmla="*/ 604510 h 1242036"/>
                <a:gd name="connsiteX2" fmla="*/ 1312341 w 1357092"/>
                <a:gd name="connsiteY2" fmla="*/ 651231 h 1242036"/>
                <a:gd name="connsiteX3" fmla="*/ 1282306 w 1357092"/>
                <a:gd name="connsiteY3" fmla="*/ 707964 h 1242036"/>
                <a:gd name="connsiteX4" fmla="*/ 1202213 w 1357092"/>
                <a:gd name="connsiteY4" fmla="*/ 768034 h 1242036"/>
                <a:gd name="connsiteX5" fmla="*/ 1185527 w 1357092"/>
                <a:gd name="connsiteY5" fmla="*/ 811418 h 1242036"/>
                <a:gd name="connsiteX6" fmla="*/ 1215562 w 1357092"/>
                <a:gd name="connsiteY6" fmla="*/ 901523 h 1242036"/>
                <a:gd name="connsiteX7" fmla="*/ 1218899 w 1357092"/>
                <a:gd name="connsiteY7" fmla="*/ 1018326 h 1242036"/>
                <a:gd name="connsiteX8" fmla="*/ 1162166 w 1357092"/>
                <a:gd name="connsiteY8" fmla="*/ 1058373 h 1242036"/>
                <a:gd name="connsiteX9" fmla="*/ 1172178 w 1357092"/>
                <a:gd name="connsiteY9" fmla="*/ 1141803 h 1242036"/>
                <a:gd name="connsiteX10" fmla="*/ 1125457 w 1357092"/>
                <a:gd name="connsiteY10" fmla="*/ 1205211 h 1242036"/>
                <a:gd name="connsiteX11" fmla="*/ 1028677 w 1357092"/>
                <a:gd name="connsiteY11" fmla="*/ 1191862 h 1242036"/>
                <a:gd name="connsiteX12" fmla="*/ 965270 w 1357092"/>
                <a:gd name="connsiteY12" fmla="*/ 1188525 h 1242036"/>
                <a:gd name="connsiteX13" fmla="*/ 908537 w 1357092"/>
                <a:gd name="connsiteY13" fmla="*/ 1228571 h 1242036"/>
                <a:gd name="connsiteX14" fmla="*/ 838455 w 1357092"/>
                <a:gd name="connsiteY14" fmla="*/ 1208548 h 1242036"/>
                <a:gd name="connsiteX15" fmla="*/ 781722 w 1357092"/>
                <a:gd name="connsiteY15" fmla="*/ 1201873 h 1242036"/>
                <a:gd name="connsiteX16" fmla="*/ 721652 w 1357092"/>
                <a:gd name="connsiteY16" fmla="*/ 1211885 h 1242036"/>
                <a:gd name="connsiteX17" fmla="*/ 618198 w 1357092"/>
                <a:gd name="connsiteY17" fmla="*/ 1221897 h 1242036"/>
                <a:gd name="connsiteX18" fmla="*/ 558128 w 1357092"/>
                <a:gd name="connsiteY18" fmla="*/ 1241920 h 1242036"/>
                <a:gd name="connsiteX19" fmla="*/ 481372 w 1357092"/>
                <a:gd name="connsiteY19" fmla="*/ 1211885 h 1242036"/>
                <a:gd name="connsiteX20" fmla="*/ 437988 w 1357092"/>
                <a:gd name="connsiteY20" fmla="*/ 1181850 h 1242036"/>
                <a:gd name="connsiteX21" fmla="*/ 381255 w 1357092"/>
                <a:gd name="connsiteY21" fmla="*/ 1145141 h 1242036"/>
                <a:gd name="connsiteX22" fmla="*/ 307836 w 1357092"/>
                <a:gd name="connsiteY22" fmla="*/ 1141803 h 1242036"/>
                <a:gd name="connsiteX23" fmla="*/ 241092 w 1357092"/>
                <a:gd name="connsiteY23" fmla="*/ 1095082 h 1242036"/>
                <a:gd name="connsiteX24" fmla="*/ 204382 w 1357092"/>
                <a:gd name="connsiteY24" fmla="*/ 1058373 h 1242036"/>
                <a:gd name="connsiteX25" fmla="*/ 147649 w 1357092"/>
                <a:gd name="connsiteY25" fmla="*/ 1018326 h 1242036"/>
                <a:gd name="connsiteX26" fmla="*/ 87579 w 1357092"/>
                <a:gd name="connsiteY26" fmla="*/ 931558 h 1242036"/>
                <a:gd name="connsiteX27" fmla="*/ 90917 w 1357092"/>
                <a:gd name="connsiteY27" fmla="*/ 881500 h 1242036"/>
                <a:gd name="connsiteX28" fmla="*/ 120952 w 1357092"/>
                <a:gd name="connsiteY28" fmla="*/ 791395 h 1242036"/>
                <a:gd name="connsiteX29" fmla="*/ 74230 w 1357092"/>
                <a:gd name="connsiteY29" fmla="*/ 771371 h 1242036"/>
                <a:gd name="connsiteX30" fmla="*/ 77568 w 1357092"/>
                <a:gd name="connsiteY30" fmla="*/ 731325 h 1242036"/>
                <a:gd name="connsiteX31" fmla="*/ 17498 w 1357092"/>
                <a:gd name="connsiteY31" fmla="*/ 697952 h 1242036"/>
                <a:gd name="connsiteX32" fmla="*/ 811 w 1357092"/>
                <a:gd name="connsiteY32" fmla="*/ 631208 h 1242036"/>
                <a:gd name="connsiteX33" fmla="*/ 37521 w 1357092"/>
                <a:gd name="connsiteY33" fmla="*/ 571138 h 1242036"/>
                <a:gd name="connsiteX34" fmla="*/ 34184 w 1357092"/>
                <a:gd name="connsiteY34" fmla="*/ 487707 h 1242036"/>
                <a:gd name="connsiteX35" fmla="*/ 67556 w 1357092"/>
                <a:gd name="connsiteY35" fmla="*/ 414288 h 1242036"/>
                <a:gd name="connsiteX36" fmla="*/ 84242 w 1357092"/>
                <a:gd name="connsiteY36" fmla="*/ 337532 h 1242036"/>
                <a:gd name="connsiteX37" fmla="*/ 120952 w 1357092"/>
                <a:gd name="connsiteY37" fmla="*/ 290811 h 1242036"/>
                <a:gd name="connsiteX38" fmla="*/ 147649 w 1357092"/>
                <a:gd name="connsiteY38" fmla="*/ 217392 h 1242036"/>
                <a:gd name="connsiteX39" fmla="*/ 247766 w 1357092"/>
                <a:gd name="connsiteY39" fmla="*/ 177345 h 1242036"/>
                <a:gd name="connsiteX40" fmla="*/ 324522 w 1357092"/>
                <a:gd name="connsiteY40" fmla="*/ 120612 h 1242036"/>
                <a:gd name="connsiteX41" fmla="*/ 424639 w 1357092"/>
                <a:gd name="connsiteY41" fmla="*/ 90577 h 1242036"/>
                <a:gd name="connsiteX42" fmla="*/ 458011 w 1357092"/>
                <a:gd name="connsiteY42" fmla="*/ 33844 h 1242036"/>
                <a:gd name="connsiteX43" fmla="*/ 504733 w 1357092"/>
                <a:gd name="connsiteY43" fmla="*/ 472 h 1242036"/>
                <a:gd name="connsiteX44" fmla="*/ 588163 w 1357092"/>
                <a:gd name="connsiteY44" fmla="*/ 17158 h 1242036"/>
                <a:gd name="connsiteX45" fmla="*/ 684943 w 1357092"/>
                <a:gd name="connsiteY45" fmla="*/ 57205 h 1242036"/>
                <a:gd name="connsiteX46" fmla="*/ 738338 w 1357092"/>
                <a:gd name="connsiteY46" fmla="*/ 63879 h 1242036"/>
                <a:gd name="connsiteX47" fmla="*/ 815095 w 1357092"/>
                <a:gd name="connsiteY47" fmla="*/ 100589 h 1242036"/>
                <a:gd name="connsiteX0" fmla="*/ 1344383 w 1357092"/>
                <a:gd name="connsiteY0" fmla="*/ 486723 h 1242036"/>
                <a:gd name="connsiteX1" fmla="*/ 1355725 w 1357092"/>
                <a:gd name="connsiteY1" fmla="*/ 604510 h 1242036"/>
                <a:gd name="connsiteX2" fmla="*/ 1312341 w 1357092"/>
                <a:gd name="connsiteY2" fmla="*/ 651231 h 1242036"/>
                <a:gd name="connsiteX3" fmla="*/ 1282306 w 1357092"/>
                <a:gd name="connsiteY3" fmla="*/ 707964 h 1242036"/>
                <a:gd name="connsiteX4" fmla="*/ 1202213 w 1357092"/>
                <a:gd name="connsiteY4" fmla="*/ 768034 h 1242036"/>
                <a:gd name="connsiteX5" fmla="*/ 1185527 w 1357092"/>
                <a:gd name="connsiteY5" fmla="*/ 811418 h 1242036"/>
                <a:gd name="connsiteX6" fmla="*/ 1215562 w 1357092"/>
                <a:gd name="connsiteY6" fmla="*/ 901523 h 1242036"/>
                <a:gd name="connsiteX7" fmla="*/ 1218899 w 1357092"/>
                <a:gd name="connsiteY7" fmla="*/ 1018326 h 1242036"/>
                <a:gd name="connsiteX8" fmla="*/ 1162166 w 1357092"/>
                <a:gd name="connsiteY8" fmla="*/ 1058373 h 1242036"/>
                <a:gd name="connsiteX9" fmla="*/ 1172178 w 1357092"/>
                <a:gd name="connsiteY9" fmla="*/ 1141803 h 1242036"/>
                <a:gd name="connsiteX10" fmla="*/ 1125457 w 1357092"/>
                <a:gd name="connsiteY10" fmla="*/ 1205211 h 1242036"/>
                <a:gd name="connsiteX11" fmla="*/ 1028677 w 1357092"/>
                <a:gd name="connsiteY11" fmla="*/ 1191862 h 1242036"/>
                <a:gd name="connsiteX12" fmla="*/ 965270 w 1357092"/>
                <a:gd name="connsiteY12" fmla="*/ 1188525 h 1242036"/>
                <a:gd name="connsiteX13" fmla="*/ 908537 w 1357092"/>
                <a:gd name="connsiteY13" fmla="*/ 1228571 h 1242036"/>
                <a:gd name="connsiteX14" fmla="*/ 838455 w 1357092"/>
                <a:gd name="connsiteY14" fmla="*/ 1208548 h 1242036"/>
                <a:gd name="connsiteX15" fmla="*/ 781722 w 1357092"/>
                <a:gd name="connsiteY15" fmla="*/ 1201873 h 1242036"/>
                <a:gd name="connsiteX16" fmla="*/ 721652 w 1357092"/>
                <a:gd name="connsiteY16" fmla="*/ 1211885 h 1242036"/>
                <a:gd name="connsiteX17" fmla="*/ 618198 w 1357092"/>
                <a:gd name="connsiteY17" fmla="*/ 1221897 h 1242036"/>
                <a:gd name="connsiteX18" fmla="*/ 558128 w 1357092"/>
                <a:gd name="connsiteY18" fmla="*/ 1241920 h 1242036"/>
                <a:gd name="connsiteX19" fmla="*/ 481372 w 1357092"/>
                <a:gd name="connsiteY19" fmla="*/ 1211885 h 1242036"/>
                <a:gd name="connsiteX20" fmla="*/ 437988 w 1357092"/>
                <a:gd name="connsiteY20" fmla="*/ 1181850 h 1242036"/>
                <a:gd name="connsiteX21" fmla="*/ 381255 w 1357092"/>
                <a:gd name="connsiteY21" fmla="*/ 1145141 h 1242036"/>
                <a:gd name="connsiteX22" fmla="*/ 307836 w 1357092"/>
                <a:gd name="connsiteY22" fmla="*/ 1141803 h 1242036"/>
                <a:gd name="connsiteX23" fmla="*/ 241092 w 1357092"/>
                <a:gd name="connsiteY23" fmla="*/ 1095082 h 1242036"/>
                <a:gd name="connsiteX24" fmla="*/ 204382 w 1357092"/>
                <a:gd name="connsiteY24" fmla="*/ 1058373 h 1242036"/>
                <a:gd name="connsiteX25" fmla="*/ 147649 w 1357092"/>
                <a:gd name="connsiteY25" fmla="*/ 1018326 h 1242036"/>
                <a:gd name="connsiteX26" fmla="*/ 87579 w 1357092"/>
                <a:gd name="connsiteY26" fmla="*/ 931558 h 1242036"/>
                <a:gd name="connsiteX27" fmla="*/ 90917 w 1357092"/>
                <a:gd name="connsiteY27" fmla="*/ 881500 h 1242036"/>
                <a:gd name="connsiteX28" fmla="*/ 120952 w 1357092"/>
                <a:gd name="connsiteY28" fmla="*/ 791395 h 1242036"/>
                <a:gd name="connsiteX29" fmla="*/ 74230 w 1357092"/>
                <a:gd name="connsiteY29" fmla="*/ 771371 h 1242036"/>
                <a:gd name="connsiteX30" fmla="*/ 77568 w 1357092"/>
                <a:gd name="connsiteY30" fmla="*/ 731325 h 1242036"/>
                <a:gd name="connsiteX31" fmla="*/ 17498 w 1357092"/>
                <a:gd name="connsiteY31" fmla="*/ 697952 h 1242036"/>
                <a:gd name="connsiteX32" fmla="*/ 811 w 1357092"/>
                <a:gd name="connsiteY32" fmla="*/ 631208 h 1242036"/>
                <a:gd name="connsiteX33" fmla="*/ 37521 w 1357092"/>
                <a:gd name="connsiteY33" fmla="*/ 571138 h 1242036"/>
                <a:gd name="connsiteX34" fmla="*/ 34184 w 1357092"/>
                <a:gd name="connsiteY34" fmla="*/ 487707 h 1242036"/>
                <a:gd name="connsiteX35" fmla="*/ 67556 w 1357092"/>
                <a:gd name="connsiteY35" fmla="*/ 414288 h 1242036"/>
                <a:gd name="connsiteX36" fmla="*/ 84242 w 1357092"/>
                <a:gd name="connsiteY36" fmla="*/ 337532 h 1242036"/>
                <a:gd name="connsiteX37" fmla="*/ 120952 w 1357092"/>
                <a:gd name="connsiteY37" fmla="*/ 290811 h 1242036"/>
                <a:gd name="connsiteX38" fmla="*/ 147649 w 1357092"/>
                <a:gd name="connsiteY38" fmla="*/ 217392 h 1242036"/>
                <a:gd name="connsiteX39" fmla="*/ 247766 w 1357092"/>
                <a:gd name="connsiteY39" fmla="*/ 177345 h 1242036"/>
                <a:gd name="connsiteX40" fmla="*/ 324522 w 1357092"/>
                <a:gd name="connsiteY40" fmla="*/ 120612 h 1242036"/>
                <a:gd name="connsiteX41" fmla="*/ 424639 w 1357092"/>
                <a:gd name="connsiteY41" fmla="*/ 90577 h 1242036"/>
                <a:gd name="connsiteX42" fmla="*/ 458011 w 1357092"/>
                <a:gd name="connsiteY42" fmla="*/ 33844 h 1242036"/>
                <a:gd name="connsiteX43" fmla="*/ 504733 w 1357092"/>
                <a:gd name="connsiteY43" fmla="*/ 472 h 1242036"/>
                <a:gd name="connsiteX44" fmla="*/ 588163 w 1357092"/>
                <a:gd name="connsiteY44" fmla="*/ 17158 h 1242036"/>
                <a:gd name="connsiteX45" fmla="*/ 684943 w 1357092"/>
                <a:gd name="connsiteY45" fmla="*/ 57205 h 1242036"/>
                <a:gd name="connsiteX46" fmla="*/ 738338 w 1357092"/>
                <a:gd name="connsiteY46" fmla="*/ 63879 h 1242036"/>
                <a:gd name="connsiteX0" fmla="*/ 1344383 w 1357092"/>
                <a:gd name="connsiteY0" fmla="*/ 486723 h 1242036"/>
                <a:gd name="connsiteX1" fmla="*/ 1355725 w 1357092"/>
                <a:gd name="connsiteY1" fmla="*/ 604510 h 1242036"/>
                <a:gd name="connsiteX2" fmla="*/ 1312341 w 1357092"/>
                <a:gd name="connsiteY2" fmla="*/ 651231 h 1242036"/>
                <a:gd name="connsiteX3" fmla="*/ 1282306 w 1357092"/>
                <a:gd name="connsiteY3" fmla="*/ 707964 h 1242036"/>
                <a:gd name="connsiteX4" fmla="*/ 1202213 w 1357092"/>
                <a:gd name="connsiteY4" fmla="*/ 768034 h 1242036"/>
                <a:gd name="connsiteX5" fmla="*/ 1185527 w 1357092"/>
                <a:gd name="connsiteY5" fmla="*/ 811418 h 1242036"/>
                <a:gd name="connsiteX6" fmla="*/ 1215562 w 1357092"/>
                <a:gd name="connsiteY6" fmla="*/ 901523 h 1242036"/>
                <a:gd name="connsiteX7" fmla="*/ 1218899 w 1357092"/>
                <a:gd name="connsiteY7" fmla="*/ 1018326 h 1242036"/>
                <a:gd name="connsiteX8" fmla="*/ 1162166 w 1357092"/>
                <a:gd name="connsiteY8" fmla="*/ 1058373 h 1242036"/>
                <a:gd name="connsiteX9" fmla="*/ 1172178 w 1357092"/>
                <a:gd name="connsiteY9" fmla="*/ 1141803 h 1242036"/>
                <a:gd name="connsiteX10" fmla="*/ 1125457 w 1357092"/>
                <a:gd name="connsiteY10" fmla="*/ 1205211 h 1242036"/>
                <a:gd name="connsiteX11" fmla="*/ 1028677 w 1357092"/>
                <a:gd name="connsiteY11" fmla="*/ 1191862 h 1242036"/>
                <a:gd name="connsiteX12" fmla="*/ 965270 w 1357092"/>
                <a:gd name="connsiteY12" fmla="*/ 1188525 h 1242036"/>
                <a:gd name="connsiteX13" fmla="*/ 908537 w 1357092"/>
                <a:gd name="connsiteY13" fmla="*/ 1228571 h 1242036"/>
                <a:gd name="connsiteX14" fmla="*/ 838455 w 1357092"/>
                <a:gd name="connsiteY14" fmla="*/ 1208548 h 1242036"/>
                <a:gd name="connsiteX15" fmla="*/ 781722 w 1357092"/>
                <a:gd name="connsiteY15" fmla="*/ 1201873 h 1242036"/>
                <a:gd name="connsiteX16" fmla="*/ 721652 w 1357092"/>
                <a:gd name="connsiteY16" fmla="*/ 1211885 h 1242036"/>
                <a:gd name="connsiteX17" fmla="*/ 618198 w 1357092"/>
                <a:gd name="connsiteY17" fmla="*/ 1221897 h 1242036"/>
                <a:gd name="connsiteX18" fmla="*/ 558128 w 1357092"/>
                <a:gd name="connsiteY18" fmla="*/ 1241920 h 1242036"/>
                <a:gd name="connsiteX19" fmla="*/ 481372 w 1357092"/>
                <a:gd name="connsiteY19" fmla="*/ 1211885 h 1242036"/>
                <a:gd name="connsiteX20" fmla="*/ 437988 w 1357092"/>
                <a:gd name="connsiteY20" fmla="*/ 1181850 h 1242036"/>
                <a:gd name="connsiteX21" fmla="*/ 381255 w 1357092"/>
                <a:gd name="connsiteY21" fmla="*/ 1145141 h 1242036"/>
                <a:gd name="connsiteX22" fmla="*/ 307836 w 1357092"/>
                <a:gd name="connsiteY22" fmla="*/ 1141803 h 1242036"/>
                <a:gd name="connsiteX23" fmla="*/ 241092 w 1357092"/>
                <a:gd name="connsiteY23" fmla="*/ 1095082 h 1242036"/>
                <a:gd name="connsiteX24" fmla="*/ 204382 w 1357092"/>
                <a:gd name="connsiteY24" fmla="*/ 1058373 h 1242036"/>
                <a:gd name="connsiteX25" fmla="*/ 147649 w 1357092"/>
                <a:gd name="connsiteY25" fmla="*/ 1018326 h 1242036"/>
                <a:gd name="connsiteX26" fmla="*/ 87579 w 1357092"/>
                <a:gd name="connsiteY26" fmla="*/ 931558 h 1242036"/>
                <a:gd name="connsiteX27" fmla="*/ 90917 w 1357092"/>
                <a:gd name="connsiteY27" fmla="*/ 881500 h 1242036"/>
                <a:gd name="connsiteX28" fmla="*/ 120952 w 1357092"/>
                <a:gd name="connsiteY28" fmla="*/ 791395 h 1242036"/>
                <a:gd name="connsiteX29" fmla="*/ 74230 w 1357092"/>
                <a:gd name="connsiteY29" fmla="*/ 771371 h 1242036"/>
                <a:gd name="connsiteX30" fmla="*/ 77568 w 1357092"/>
                <a:gd name="connsiteY30" fmla="*/ 731325 h 1242036"/>
                <a:gd name="connsiteX31" fmla="*/ 17498 w 1357092"/>
                <a:gd name="connsiteY31" fmla="*/ 697952 h 1242036"/>
                <a:gd name="connsiteX32" fmla="*/ 811 w 1357092"/>
                <a:gd name="connsiteY32" fmla="*/ 631208 h 1242036"/>
                <a:gd name="connsiteX33" fmla="*/ 37521 w 1357092"/>
                <a:gd name="connsiteY33" fmla="*/ 571138 h 1242036"/>
                <a:gd name="connsiteX34" fmla="*/ 34184 w 1357092"/>
                <a:gd name="connsiteY34" fmla="*/ 487707 h 1242036"/>
                <a:gd name="connsiteX35" fmla="*/ 67556 w 1357092"/>
                <a:gd name="connsiteY35" fmla="*/ 414288 h 1242036"/>
                <a:gd name="connsiteX36" fmla="*/ 84242 w 1357092"/>
                <a:gd name="connsiteY36" fmla="*/ 337532 h 1242036"/>
                <a:gd name="connsiteX37" fmla="*/ 120952 w 1357092"/>
                <a:gd name="connsiteY37" fmla="*/ 290811 h 1242036"/>
                <a:gd name="connsiteX38" fmla="*/ 147649 w 1357092"/>
                <a:gd name="connsiteY38" fmla="*/ 217392 h 1242036"/>
                <a:gd name="connsiteX39" fmla="*/ 247766 w 1357092"/>
                <a:gd name="connsiteY39" fmla="*/ 177345 h 1242036"/>
                <a:gd name="connsiteX40" fmla="*/ 324522 w 1357092"/>
                <a:gd name="connsiteY40" fmla="*/ 120612 h 1242036"/>
                <a:gd name="connsiteX41" fmla="*/ 424639 w 1357092"/>
                <a:gd name="connsiteY41" fmla="*/ 90577 h 1242036"/>
                <a:gd name="connsiteX42" fmla="*/ 458011 w 1357092"/>
                <a:gd name="connsiteY42" fmla="*/ 33844 h 1242036"/>
                <a:gd name="connsiteX43" fmla="*/ 504733 w 1357092"/>
                <a:gd name="connsiteY43" fmla="*/ 472 h 1242036"/>
                <a:gd name="connsiteX44" fmla="*/ 588163 w 1357092"/>
                <a:gd name="connsiteY44" fmla="*/ 17158 h 1242036"/>
                <a:gd name="connsiteX45" fmla="*/ 684943 w 1357092"/>
                <a:gd name="connsiteY45" fmla="*/ 57205 h 1242036"/>
                <a:gd name="connsiteX0" fmla="*/ 1344383 w 1357092"/>
                <a:gd name="connsiteY0" fmla="*/ 486723 h 1242036"/>
                <a:gd name="connsiteX1" fmla="*/ 1355725 w 1357092"/>
                <a:gd name="connsiteY1" fmla="*/ 604510 h 1242036"/>
                <a:gd name="connsiteX2" fmla="*/ 1312341 w 1357092"/>
                <a:gd name="connsiteY2" fmla="*/ 651231 h 1242036"/>
                <a:gd name="connsiteX3" fmla="*/ 1282306 w 1357092"/>
                <a:gd name="connsiteY3" fmla="*/ 707964 h 1242036"/>
                <a:gd name="connsiteX4" fmla="*/ 1202213 w 1357092"/>
                <a:gd name="connsiteY4" fmla="*/ 768034 h 1242036"/>
                <a:gd name="connsiteX5" fmla="*/ 1185527 w 1357092"/>
                <a:gd name="connsiteY5" fmla="*/ 811418 h 1242036"/>
                <a:gd name="connsiteX6" fmla="*/ 1215562 w 1357092"/>
                <a:gd name="connsiteY6" fmla="*/ 901523 h 1242036"/>
                <a:gd name="connsiteX7" fmla="*/ 1218899 w 1357092"/>
                <a:gd name="connsiteY7" fmla="*/ 1018326 h 1242036"/>
                <a:gd name="connsiteX8" fmla="*/ 1162166 w 1357092"/>
                <a:gd name="connsiteY8" fmla="*/ 1058373 h 1242036"/>
                <a:gd name="connsiteX9" fmla="*/ 1172178 w 1357092"/>
                <a:gd name="connsiteY9" fmla="*/ 1141803 h 1242036"/>
                <a:gd name="connsiteX10" fmla="*/ 1125457 w 1357092"/>
                <a:gd name="connsiteY10" fmla="*/ 1205211 h 1242036"/>
                <a:gd name="connsiteX11" fmla="*/ 1028677 w 1357092"/>
                <a:gd name="connsiteY11" fmla="*/ 1191862 h 1242036"/>
                <a:gd name="connsiteX12" fmla="*/ 965270 w 1357092"/>
                <a:gd name="connsiteY12" fmla="*/ 1188525 h 1242036"/>
                <a:gd name="connsiteX13" fmla="*/ 908537 w 1357092"/>
                <a:gd name="connsiteY13" fmla="*/ 1228571 h 1242036"/>
                <a:gd name="connsiteX14" fmla="*/ 838455 w 1357092"/>
                <a:gd name="connsiteY14" fmla="*/ 1208548 h 1242036"/>
                <a:gd name="connsiteX15" fmla="*/ 781722 w 1357092"/>
                <a:gd name="connsiteY15" fmla="*/ 1201873 h 1242036"/>
                <a:gd name="connsiteX16" fmla="*/ 721652 w 1357092"/>
                <a:gd name="connsiteY16" fmla="*/ 1211885 h 1242036"/>
                <a:gd name="connsiteX17" fmla="*/ 618198 w 1357092"/>
                <a:gd name="connsiteY17" fmla="*/ 1221897 h 1242036"/>
                <a:gd name="connsiteX18" fmla="*/ 558128 w 1357092"/>
                <a:gd name="connsiteY18" fmla="*/ 1241920 h 1242036"/>
                <a:gd name="connsiteX19" fmla="*/ 481372 w 1357092"/>
                <a:gd name="connsiteY19" fmla="*/ 1211885 h 1242036"/>
                <a:gd name="connsiteX20" fmla="*/ 437988 w 1357092"/>
                <a:gd name="connsiteY20" fmla="*/ 1181850 h 1242036"/>
                <a:gd name="connsiteX21" fmla="*/ 381255 w 1357092"/>
                <a:gd name="connsiteY21" fmla="*/ 1145141 h 1242036"/>
                <a:gd name="connsiteX22" fmla="*/ 307836 w 1357092"/>
                <a:gd name="connsiteY22" fmla="*/ 1141803 h 1242036"/>
                <a:gd name="connsiteX23" fmla="*/ 241092 w 1357092"/>
                <a:gd name="connsiteY23" fmla="*/ 1095082 h 1242036"/>
                <a:gd name="connsiteX24" fmla="*/ 204382 w 1357092"/>
                <a:gd name="connsiteY24" fmla="*/ 1058373 h 1242036"/>
                <a:gd name="connsiteX25" fmla="*/ 147649 w 1357092"/>
                <a:gd name="connsiteY25" fmla="*/ 1018326 h 1242036"/>
                <a:gd name="connsiteX26" fmla="*/ 87579 w 1357092"/>
                <a:gd name="connsiteY26" fmla="*/ 931558 h 1242036"/>
                <a:gd name="connsiteX27" fmla="*/ 90917 w 1357092"/>
                <a:gd name="connsiteY27" fmla="*/ 881500 h 1242036"/>
                <a:gd name="connsiteX28" fmla="*/ 120952 w 1357092"/>
                <a:gd name="connsiteY28" fmla="*/ 791395 h 1242036"/>
                <a:gd name="connsiteX29" fmla="*/ 74230 w 1357092"/>
                <a:gd name="connsiteY29" fmla="*/ 771371 h 1242036"/>
                <a:gd name="connsiteX30" fmla="*/ 77568 w 1357092"/>
                <a:gd name="connsiteY30" fmla="*/ 731325 h 1242036"/>
                <a:gd name="connsiteX31" fmla="*/ 17498 w 1357092"/>
                <a:gd name="connsiteY31" fmla="*/ 697952 h 1242036"/>
                <a:gd name="connsiteX32" fmla="*/ 811 w 1357092"/>
                <a:gd name="connsiteY32" fmla="*/ 631208 h 1242036"/>
                <a:gd name="connsiteX33" fmla="*/ 37521 w 1357092"/>
                <a:gd name="connsiteY33" fmla="*/ 571138 h 1242036"/>
                <a:gd name="connsiteX34" fmla="*/ 34184 w 1357092"/>
                <a:gd name="connsiteY34" fmla="*/ 487707 h 1242036"/>
                <a:gd name="connsiteX35" fmla="*/ 67556 w 1357092"/>
                <a:gd name="connsiteY35" fmla="*/ 414288 h 1242036"/>
                <a:gd name="connsiteX36" fmla="*/ 84242 w 1357092"/>
                <a:gd name="connsiteY36" fmla="*/ 337532 h 1242036"/>
                <a:gd name="connsiteX37" fmla="*/ 120952 w 1357092"/>
                <a:gd name="connsiteY37" fmla="*/ 290811 h 1242036"/>
                <a:gd name="connsiteX38" fmla="*/ 147649 w 1357092"/>
                <a:gd name="connsiteY38" fmla="*/ 217392 h 1242036"/>
                <a:gd name="connsiteX39" fmla="*/ 247766 w 1357092"/>
                <a:gd name="connsiteY39" fmla="*/ 177345 h 1242036"/>
                <a:gd name="connsiteX40" fmla="*/ 324522 w 1357092"/>
                <a:gd name="connsiteY40" fmla="*/ 120612 h 1242036"/>
                <a:gd name="connsiteX41" fmla="*/ 424639 w 1357092"/>
                <a:gd name="connsiteY41" fmla="*/ 90577 h 1242036"/>
                <a:gd name="connsiteX42" fmla="*/ 458011 w 1357092"/>
                <a:gd name="connsiteY42" fmla="*/ 33844 h 1242036"/>
                <a:gd name="connsiteX43" fmla="*/ 504733 w 1357092"/>
                <a:gd name="connsiteY43" fmla="*/ 472 h 1242036"/>
                <a:gd name="connsiteX44" fmla="*/ 588163 w 1357092"/>
                <a:gd name="connsiteY44" fmla="*/ 17158 h 1242036"/>
                <a:gd name="connsiteX0" fmla="*/ 1344383 w 1357092"/>
                <a:gd name="connsiteY0" fmla="*/ 486704 h 1242017"/>
                <a:gd name="connsiteX1" fmla="*/ 1355725 w 1357092"/>
                <a:gd name="connsiteY1" fmla="*/ 604491 h 1242017"/>
                <a:gd name="connsiteX2" fmla="*/ 1312341 w 1357092"/>
                <a:gd name="connsiteY2" fmla="*/ 651212 h 1242017"/>
                <a:gd name="connsiteX3" fmla="*/ 1282306 w 1357092"/>
                <a:gd name="connsiteY3" fmla="*/ 707945 h 1242017"/>
                <a:gd name="connsiteX4" fmla="*/ 1202213 w 1357092"/>
                <a:gd name="connsiteY4" fmla="*/ 768015 h 1242017"/>
                <a:gd name="connsiteX5" fmla="*/ 1185527 w 1357092"/>
                <a:gd name="connsiteY5" fmla="*/ 811399 h 1242017"/>
                <a:gd name="connsiteX6" fmla="*/ 1215562 w 1357092"/>
                <a:gd name="connsiteY6" fmla="*/ 901504 h 1242017"/>
                <a:gd name="connsiteX7" fmla="*/ 1218899 w 1357092"/>
                <a:gd name="connsiteY7" fmla="*/ 1018307 h 1242017"/>
                <a:gd name="connsiteX8" fmla="*/ 1162166 w 1357092"/>
                <a:gd name="connsiteY8" fmla="*/ 1058354 h 1242017"/>
                <a:gd name="connsiteX9" fmla="*/ 1172178 w 1357092"/>
                <a:gd name="connsiteY9" fmla="*/ 1141784 h 1242017"/>
                <a:gd name="connsiteX10" fmla="*/ 1125457 w 1357092"/>
                <a:gd name="connsiteY10" fmla="*/ 1205192 h 1242017"/>
                <a:gd name="connsiteX11" fmla="*/ 1028677 w 1357092"/>
                <a:gd name="connsiteY11" fmla="*/ 1191843 h 1242017"/>
                <a:gd name="connsiteX12" fmla="*/ 965270 w 1357092"/>
                <a:gd name="connsiteY12" fmla="*/ 1188506 h 1242017"/>
                <a:gd name="connsiteX13" fmla="*/ 908537 w 1357092"/>
                <a:gd name="connsiteY13" fmla="*/ 1228552 h 1242017"/>
                <a:gd name="connsiteX14" fmla="*/ 838455 w 1357092"/>
                <a:gd name="connsiteY14" fmla="*/ 1208529 h 1242017"/>
                <a:gd name="connsiteX15" fmla="*/ 781722 w 1357092"/>
                <a:gd name="connsiteY15" fmla="*/ 1201854 h 1242017"/>
                <a:gd name="connsiteX16" fmla="*/ 721652 w 1357092"/>
                <a:gd name="connsiteY16" fmla="*/ 1211866 h 1242017"/>
                <a:gd name="connsiteX17" fmla="*/ 618198 w 1357092"/>
                <a:gd name="connsiteY17" fmla="*/ 1221878 h 1242017"/>
                <a:gd name="connsiteX18" fmla="*/ 558128 w 1357092"/>
                <a:gd name="connsiteY18" fmla="*/ 1241901 h 1242017"/>
                <a:gd name="connsiteX19" fmla="*/ 481372 w 1357092"/>
                <a:gd name="connsiteY19" fmla="*/ 1211866 h 1242017"/>
                <a:gd name="connsiteX20" fmla="*/ 437988 w 1357092"/>
                <a:gd name="connsiteY20" fmla="*/ 1181831 h 1242017"/>
                <a:gd name="connsiteX21" fmla="*/ 381255 w 1357092"/>
                <a:gd name="connsiteY21" fmla="*/ 1145122 h 1242017"/>
                <a:gd name="connsiteX22" fmla="*/ 307836 w 1357092"/>
                <a:gd name="connsiteY22" fmla="*/ 1141784 h 1242017"/>
                <a:gd name="connsiteX23" fmla="*/ 241092 w 1357092"/>
                <a:gd name="connsiteY23" fmla="*/ 1095063 h 1242017"/>
                <a:gd name="connsiteX24" fmla="*/ 204382 w 1357092"/>
                <a:gd name="connsiteY24" fmla="*/ 1058354 h 1242017"/>
                <a:gd name="connsiteX25" fmla="*/ 147649 w 1357092"/>
                <a:gd name="connsiteY25" fmla="*/ 1018307 h 1242017"/>
                <a:gd name="connsiteX26" fmla="*/ 87579 w 1357092"/>
                <a:gd name="connsiteY26" fmla="*/ 931539 h 1242017"/>
                <a:gd name="connsiteX27" fmla="*/ 90917 w 1357092"/>
                <a:gd name="connsiteY27" fmla="*/ 881481 h 1242017"/>
                <a:gd name="connsiteX28" fmla="*/ 120952 w 1357092"/>
                <a:gd name="connsiteY28" fmla="*/ 791376 h 1242017"/>
                <a:gd name="connsiteX29" fmla="*/ 74230 w 1357092"/>
                <a:gd name="connsiteY29" fmla="*/ 771352 h 1242017"/>
                <a:gd name="connsiteX30" fmla="*/ 77568 w 1357092"/>
                <a:gd name="connsiteY30" fmla="*/ 731306 h 1242017"/>
                <a:gd name="connsiteX31" fmla="*/ 17498 w 1357092"/>
                <a:gd name="connsiteY31" fmla="*/ 697933 h 1242017"/>
                <a:gd name="connsiteX32" fmla="*/ 811 w 1357092"/>
                <a:gd name="connsiteY32" fmla="*/ 631189 h 1242017"/>
                <a:gd name="connsiteX33" fmla="*/ 37521 w 1357092"/>
                <a:gd name="connsiteY33" fmla="*/ 571119 h 1242017"/>
                <a:gd name="connsiteX34" fmla="*/ 34184 w 1357092"/>
                <a:gd name="connsiteY34" fmla="*/ 487688 h 1242017"/>
                <a:gd name="connsiteX35" fmla="*/ 67556 w 1357092"/>
                <a:gd name="connsiteY35" fmla="*/ 414269 h 1242017"/>
                <a:gd name="connsiteX36" fmla="*/ 84242 w 1357092"/>
                <a:gd name="connsiteY36" fmla="*/ 337513 h 1242017"/>
                <a:gd name="connsiteX37" fmla="*/ 120952 w 1357092"/>
                <a:gd name="connsiteY37" fmla="*/ 290792 h 1242017"/>
                <a:gd name="connsiteX38" fmla="*/ 147649 w 1357092"/>
                <a:gd name="connsiteY38" fmla="*/ 217373 h 1242017"/>
                <a:gd name="connsiteX39" fmla="*/ 247766 w 1357092"/>
                <a:gd name="connsiteY39" fmla="*/ 177326 h 1242017"/>
                <a:gd name="connsiteX40" fmla="*/ 324522 w 1357092"/>
                <a:gd name="connsiteY40" fmla="*/ 120593 h 1242017"/>
                <a:gd name="connsiteX41" fmla="*/ 424639 w 1357092"/>
                <a:gd name="connsiteY41" fmla="*/ 90558 h 1242017"/>
                <a:gd name="connsiteX42" fmla="*/ 458011 w 1357092"/>
                <a:gd name="connsiteY42" fmla="*/ 33825 h 1242017"/>
                <a:gd name="connsiteX43" fmla="*/ 504733 w 1357092"/>
                <a:gd name="connsiteY43" fmla="*/ 453 h 1242017"/>
                <a:gd name="connsiteX44" fmla="*/ 563674 w 1357092"/>
                <a:gd name="connsiteY44" fmla="*/ 14671 h 1242017"/>
                <a:gd name="connsiteX45" fmla="*/ 588163 w 1357092"/>
                <a:gd name="connsiteY45" fmla="*/ 17139 h 1242017"/>
                <a:gd name="connsiteX0" fmla="*/ 1344383 w 1357092"/>
                <a:gd name="connsiteY0" fmla="*/ 486704 h 1242017"/>
                <a:gd name="connsiteX1" fmla="*/ 1355725 w 1357092"/>
                <a:gd name="connsiteY1" fmla="*/ 604491 h 1242017"/>
                <a:gd name="connsiteX2" fmla="*/ 1312341 w 1357092"/>
                <a:gd name="connsiteY2" fmla="*/ 651212 h 1242017"/>
                <a:gd name="connsiteX3" fmla="*/ 1282306 w 1357092"/>
                <a:gd name="connsiteY3" fmla="*/ 707945 h 1242017"/>
                <a:gd name="connsiteX4" fmla="*/ 1202213 w 1357092"/>
                <a:gd name="connsiteY4" fmla="*/ 768015 h 1242017"/>
                <a:gd name="connsiteX5" fmla="*/ 1185527 w 1357092"/>
                <a:gd name="connsiteY5" fmla="*/ 811399 h 1242017"/>
                <a:gd name="connsiteX6" fmla="*/ 1215562 w 1357092"/>
                <a:gd name="connsiteY6" fmla="*/ 901504 h 1242017"/>
                <a:gd name="connsiteX7" fmla="*/ 1218899 w 1357092"/>
                <a:gd name="connsiteY7" fmla="*/ 1018307 h 1242017"/>
                <a:gd name="connsiteX8" fmla="*/ 1162166 w 1357092"/>
                <a:gd name="connsiteY8" fmla="*/ 1058354 h 1242017"/>
                <a:gd name="connsiteX9" fmla="*/ 1172178 w 1357092"/>
                <a:gd name="connsiteY9" fmla="*/ 1141784 h 1242017"/>
                <a:gd name="connsiteX10" fmla="*/ 1125457 w 1357092"/>
                <a:gd name="connsiteY10" fmla="*/ 1205192 h 1242017"/>
                <a:gd name="connsiteX11" fmla="*/ 1028677 w 1357092"/>
                <a:gd name="connsiteY11" fmla="*/ 1191843 h 1242017"/>
                <a:gd name="connsiteX12" fmla="*/ 965270 w 1357092"/>
                <a:gd name="connsiteY12" fmla="*/ 1188506 h 1242017"/>
                <a:gd name="connsiteX13" fmla="*/ 908537 w 1357092"/>
                <a:gd name="connsiteY13" fmla="*/ 1228552 h 1242017"/>
                <a:gd name="connsiteX14" fmla="*/ 838455 w 1357092"/>
                <a:gd name="connsiteY14" fmla="*/ 1208529 h 1242017"/>
                <a:gd name="connsiteX15" fmla="*/ 781722 w 1357092"/>
                <a:gd name="connsiteY15" fmla="*/ 1201854 h 1242017"/>
                <a:gd name="connsiteX16" fmla="*/ 721652 w 1357092"/>
                <a:gd name="connsiteY16" fmla="*/ 1211866 h 1242017"/>
                <a:gd name="connsiteX17" fmla="*/ 618198 w 1357092"/>
                <a:gd name="connsiteY17" fmla="*/ 1221878 h 1242017"/>
                <a:gd name="connsiteX18" fmla="*/ 558128 w 1357092"/>
                <a:gd name="connsiteY18" fmla="*/ 1241901 h 1242017"/>
                <a:gd name="connsiteX19" fmla="*/ 481372 w 1357092"/>
                <a:gd name="connsiteY19" fmla="*/ 1211866 h 1242017"/>
                <a:gd name="connsiteX20" fmla="*/ 437988 w 1357092"/>
                <a:gd name="connsiteY20" fmla="*/ 1181831 h 1242017"/>
                <a:gd name="connsiteX21" fmla="*/ 381255 w 1357092"/>
                <a:gd name="connsiteY21" fmla="*/ 1145122 h 1242017"/>
                <a:gd name="connsiteX22" fmla="*/ 307836 w 1357092"/>
                <a:gd name="connsiteY22" fmla="*/ 1141784 h 1242017"/>
                <a:gd name="connsiteX23" fmla="*/ 241092 w 1357092"/>
                <a:gd name="connsiteY23" fmla="*/ 1095063 h 1242017"/>
                <a:gd name="connsiteX24" fmla="*/ 204382 w 1357092"/>
                <a:gd name="connsiteY24" fmla="*/ 1058354 h 1242017"/>
                <a:gd name="connsiteX25" fmla="*/ 147649 w 1357092"/>
                <a:gd name="connsiteY25" fmla="*/ 1018307 h 1242017"/>
                <a:gd name="connsiteX26" fmla="*/ 87579 w 1357092"/>
                <a:gd name="connsiteY26" fmla="*/ 931539 h 1242017"/>
                <a:gd name="connsiteX27" fmla="*/ 90917 w 1357092"/>
                <a:gd name="connsiteY27" fmla="*/ 881481 h 1242017"/>
                <a:gd name="connsiteX28" fmla="*/ 120952 w 1357092"/>
                <a:gd name="connsiteY28" fmla="*/ 791376 h 1242017"/>
                <a:gd name="connsiteX29" fmla="*/ 74230 w 1357092"/>
                <a:gd name="connsiteY29" fmla="*/ 771352 h 1242017"/>
                <a:gd name="connsiteX30" fmla="*/ 77568 w 1357092"/>
                <a:gd name="connsiteY30" fmla="*/ 731306 h 1242017"/>
                <a:gd name="connsiteX31" fmla="*/ 17498 w 1357092"/>
                <a:gd name="connsiteY31" fmla="*/ 697933 h 1242017"/>
                <a:gd name="connsiteX32" fmla="*/ 811 w 1357092"/>
                <a:gd name="connsiteY32" fmla="*/ 631189 h 1242017"/>
                <a:gd name="connsiteX33" fmla="*/ 37521 w 1357092"/>
                <a:gd name="connsiteY33" fmla="*/ 571119 h 1242017"/>
                <a:gd name="connsiteX34" fmla="*/ 34184 w 1357092"/>
                <a:gd name="connsiteY34" fmla="*/ 487688 h 1242017"/>
                <a:gd name="connsiteX35" fmla="*/ 67556 w 1357092"/>
                <a:gd name="connsiteY35" fmla="*/ 414269 h 1242017"/>
                <a:gd name="connsiteX36" fmla="*/ 84242 w 1357092"/>
                <a:gd name="connsiteY36" fmla="*/ 337513 h 1242017"/>
                <a:gd name="connsiteX37" fmla="*/ 120952 w 1357092"/>
                <a:gd name="connsiteY37" fmla="*/ 290792 h 1242017"/>
                <a:gd name="connsiteX38" fmla="*/ 147649 w 1357092"/>
                <a:gd name="connsiteY38" fmla="*/ 217373 h 1242017"/>
                <a:gd name="connsiteX39" fmla="*/ 247766 w 1357092"/>
                <a:gd name="connsiteY39" fmla="*/ 177326 h 1242017"/>
                <a:gd name="connsiteX40" fmla="*/ 324522 w 1357092"/>
                <a:gd name="connsiteY40" fmla="*/ 120593 h 1242017"/>
                <a:gd name="connsiteX41" fmla="*/ 424639 w 1357092"/>
                <a:gd name="connsiteY41" fmla="*/ 90558 h 1242017"/>
                <a:gd name="connsiteX42" fmla="*/ 458011 w 1357092"/>
                <a:gd name="connsiteY42" fmla="*/ 33825 h 1242017"/>
                <a:gd name="connsiteX43" fmla="*/ 504733 w 1357092"/>
                <a:gd name="connsiteY43" fmla="*/ 453 h 1242017"/>
                <a:gd name="connsiteX44" fmla="*/ 563674 w 1357092"/>
                <a:gd name="connsiteY44" fmla="*/ 14671 h 1242017"/>
                <a:gd name="connsiteX0" fmla="*/ 1344383 w 1357092"/>
                <a:gd name="connsiteY0" fmla="*/ 486251 h 1241564"/>
                <a:gd name="connsiteX1" fmla="*/ 1355725 w 1357092"/>
                <a:gd name="connsiteY1" fmla="*/ 604038 h 1241564"/>
                <a:gd name="connsiteX2" fmla="*/ 1312341 w 1357092"/>
                <a:gd name="connsiteY2" fmla="*/ 650759 h 1241564"/>
                <a:gd name="connsiteX3" fmla="*/ 1282306 w 1357092"/>
                <a:gd name="connsiteY3" fmla="*/ 707492 h 1241564"/>
                <a:gd name="connsiteX4" fmla="*/ 1202213 w 1357092"/>
                <a:gd name="connsiteY4" fmla="*/ 767562 h 1241564"/>
                <a:gd name="connsiteX5" fmla="*/ 1185527 w 1357092"/>
                <a:gd name="connsiteY5" fmla="*/ 810946 h 1241564"/>
                <a:gd name="connsiteX6" fmla="*/ 1215562 w 1357092"/>
                <a:gd name="connsiteY6" fmla="*/ 901051 h 1241564"/>
                <a:gd name="connsiteX7" fmla="*/ 1218899 w 1357092"/>
                <a:gd name="connsiteY7" fmla="*/ 1017854 h 1241564"/>
                <a:gd name="connsiteX8" fmla="*/ 1162166 w 1357092"/>
                <a:gd name="connsiteY8" fmla="*/ 1057901 h 1241564"/>
                <a:gd name="connsiteX9" fmla="*/ 1172178 w 1357092"/>
                <a:gd name="connsiteY9" fmla="*/ 1141331 h 1241564"/>
                <a:gd name="connsiteX10" fmla="*/ 1125457 w 1357092"/>
                <a:gd name="connsiteY10" fmla="*/ 1204739 h 1241564"/>
                <a:gd name="connsiteX11" fmla="*/ 1028677 w 1357092"/>
                <a:gd name="connsiteY11" fmla="*/ 1191390 h 1241564"/>
                <a:gd name="connsiteX12" fmla="*/ 965270 w 1357092"/>
                <a:gd name="connsiteY12" fmla="*/ 1188053 h 1241564"/>
                <a:gd name="connsiteX13" fmla="*/ 908537 w 1357092"/>
                <a:gd name="connsiteY13" fmla="*/ 1228099 h 1241564"/>
                <a:gd name="connsiteX14" fmla="*/ 838455 w 1357092"/>
                <a:gd name="connsiteY14" fmla="*/ 1208076 h 1241564"/>
                <a:gd name="connsiteX15" fmla="*/ 781722 w 1357092"/>
                <a:gd name="connsiteY15" fmla="*/ 1201401 h 1241564"/>
                <a:gd name="connsiteX16" fmla="*/ 721652 w 1357092"/>
                <a:gd name="connsiteY16" fmla="*/ 1211413 h 1241564"/>
                <a:gd name="connsiteX17" fmla="*/ 618198 w 1357092"/>
                <a:gd name="connsiteY17" fmla="*/ 1221425 h 1241564"/>
                <a:gd name="connsiteX18" fmla="*/ 558128 w 1357092"/>
                <a:gd name="connsiteY18" fmla="*/ 1241448 h 1241564"/>
                <a:gd name="connsiteX19" fmla="*/ 481372 w 1357092"/>
                <a:gd name="connsiteY19" fmla="*/ 1211413 h 1241564"/>
                <a:gd name="connsiteX20" fmla="*/ 437988 w 1357092"/>
                <a:gd name="connsiteY20" fmla="*/ 1181378 h 1241564"/>
                <a:gd name="connsiteX21" fmla="*/ 381255 w 1357092"/>
                <a:gd name="connsiteY21" fmla="*/ 1144669 h 1241564"/>
                <a:gd name="connsiteX22" fmla="*/ 307836 w 1357092"/>
                <a:gd name="connsiteY22" fmla="*/ 1141331 h 1241564"/>
                <a:gd name="connsiteX23" fmla="*/ 241092 w 1357092"/>
                <a:gd name="connsiteY23" fmla="*/ 1094610 h 1241564"/>
                <a:gd name="connsiteX24" fmla="*/ 204382 w 1357092"/>
                <a:gd name="connsiteY24" fmla="*/ 1057901 h 1241564"/>
                <a:gd name="connsiteX25" fmla="*/ 147649 w 1357092"/>
                <a:gd name="connsiteY25" fmla="*/ 1017854 h 1241564"/>
                <a:gd name="connsiteX26" fmla="*/ 87579 w 1357092"/>
                <a:gd name="connsiteY26" fmla="*/ 931086 h 1241564"/>
                <a:gd name="connsiteX27" fmla="*/ 90917 w 1357092"/>
                <a:gd name="connsiteY27" fmla="*/ 881028 h 1241564"/>
                <a:gd name="connsiteX28" fmla="*/ 120952 w 1357092"/>
                <a:gd name="connsiteY28" fmla="*/ 790923 h 1241564"/>
                <a:gd name="connsiteX29" fmla="*/ 74230 w 1357092"/>
                <a:gd name="connsiteY29" fmla="*/ 770899 h 1241564"/>
                <a:gd name="connsiteX30" fmla="*/ 77568 w 1357092"/>
                <a:gd name="connsiteY30" fmla="*/ 730853 h 1241564"/>
                <a:gd name="connsiteX31" fmla="*/ 17498 w 1357092"/>
                <a:gd name="connsiteY31" fmla="*/ 697480 h 1241564"/>
                <a:gd name="connsiteX32" fmla="*/ 811 w 1357092"/>
                <a:gd name="connsiteY32" fmla="*/ 630736 h 1241564"/>
                <a:gd name="connsiteX33" fmla="*/ 37521 w 1357092"/>
                <a:gd name="connsiteY33" fmla="*/ 570666 h 1241564"/>
                <a:gd name="connsiteX34" fmla="*/ 34184 w 1357092"/>
                <a:gd name="connsiteY34" fmla="*/ 487235 h 1241564"/>
                <a:gd name="connsiteX35" fmla="*/ 67556 w 1357092"/>
                <a:gd name="connsiteY35" fmla="*/ 413816 h 1241564"/>
                <a:gd name="connsiteX36" fmla="*/ 84242 w 1357092"/>
                <a:gd name="connsiteY36" fmla="*/ 337060 h 1241564"/>
                <a:gd name="connsiteX37" fmla="*/ 120952 w 1357092"/>
                <a:gd name="connsiteY37" fmla="*/ 290339 h 1241564"/>
                <a:gd name="connsiteX38" fmla="*/ 147649 w 1357092"/>
                <a:gd name="connsiteY38" fmla="*/ 216920 h 1241564"/>
                <a:gd name="connsiteX39" fmla="*/ 247766 w 1357092"/>
                <a:gd name="connsiteY39" fmla="*/ 176873 h 1241564"/>
                <a:gd name="connsiteX40" fmla="*/ 324522 w 1357092"/>
                <a:gd name="connsiteY40" fmla="*/ 120140 h 1241564"/>
                <a:gd name="connsiteX41" fmla="*/ 424639 w 1357092"/>
                <a:gd name="connsiteY41" fmla="*/ 90105 h 1241564"/>
                <a:gd name="connsiteX42" fmla="*/ 458011 w 1357092"/>
                <a:gd name="connsiteY42" fmla="*/ 33372 h 1241564"/>
                <a:gd name="connsiteX43" fmla="*/ 504733 w 1357092"/>
                <a:gd name="connsiteY43" fmla="*/ 0 h 1241564"/>
                <a:gd name="connsiteX0" fmla="*/ 1344383 w 1357092"/>
                <a:gd name="connsiteY0" fmla="*/ 452879 h 1208192"/>
                <a:gd name="connsiteX1" fmla="*/ 1355725 w 1357092"/>
                <a:gd name="connsiteY1" fmla="*/ 570666 h 1208192"/>
                <a:gd name="connsiteX2" fmla="*/ 1312341 w 1357092"/>
                <a:gd name="connsiteY2" fmla="*/ 617387 h 1208192"/>
                <a:gd name="connsiteX3" fmla="*/ 1282306 w 1357092"/>
                <a:gd name="connsiteY3" fmla="*/ 674120 h 1208192"/>
                <a:gd name="connsiteX4" fmla="*/ 1202213 w 1357092"/>
                <a:gd name="connsiteY4" fmla="*/ 734190 h 1208192"/>
                <a:gd name="connsiteX5" fmla="*/ 1185527 w 1357092"/>
                <a:gd name="connsiteY5" fmla="*/ 777574 h 1208192"/>
                <a:gd name="connsiteX6" fmla="*/ 1215562 w 1357092"/>
                <a:gd name="connsiteY6" fmla="*/ 867679 h 1208192"/>
                <a:gd name="connsiteX7" fmla="*/ 1218899 w 1357092"/>
                <a:gd name="connsiteY7" fmla="*/ 984482 h 1208192"/>
                <a:gd name="connsiteX8" fmla="*/ 1162166 w 1357092"/>
                <a:gd name="connsiteY8" fmla="*/ 1024529 h 1208192"/>
                <a:gd name="connsiteX9" fmla="*/ 1172178 w 1357092"/>
                <a:gd name="connsiteY9" fmla="*/ 1107959 h 1208192"/>
                <a:gd name="connsiteX10" fmla="*/ 1125457 w 1357092"/>
                <a:gd name="connsiteY10" fmla="*/ 1171367 h 1208192"/>
                <a:gd name="connsiteX11" fmla="*/ 1028677 w 1357092"/>
                <a:gd name="connsiteY11" fmla="*/ 1158018 h 1208192"/>
                <a:gd name="connsiteX12" fmla="*/ 965270 w 1357092"/>
                <a:gd name="connsiteY12" fmla="*/ 1154681 h 1208192"/>
                <a:gd name="connsiteX13" fmla="*/ 908537 w 1357092"/>
                <a:gd name="connsiteY13" fmla="*/ 1194727 h 1208192"/>
                <a:gd name="connsiteX14" fmla="*/ 838455 w 1357092"/>
                <a:gd name="connsiteY14" fmla="*/ 1174704 h 1208192"/>
                <a:gd name="connsiteX15" fmla="*/ 781722 w 1357092"/>
                <a:gd name="connsiteY15" fmla="*/ 1168029 h 1208192"/>
                <a:gd name="connsiteX16" fmla="*/ 721652 w 1357092"/>
                <a:gd name="connsiteY16" fmla="*/ 1178041 h 1208192"/>
                <a:gd name="connsiteX17" fmla="*/ 618198 w 1357092"/>
                <a:gd name="connsiteY17" fmla="*/ 1188053 h 1208192"/>
                <a:gd name="connsiteX18" fmla="*/ 558128 w 1357092"/>
                <a:gd name="connsiteY18" fmla="*/ 1208076 h 1208192"/>
                <a:gd name="connsiteX19" fmla="*/ 481372 w 1357092"/>
                <a:gd name="connsiteY19" fmla="*/ 1178041 h 1208192"/>
                <a:gd name="connsiteX20" fmla="*/ 437988 w 1357092"/>
                <a:gd name="connsiteY20" fmla="*/ 1148006 h 1208192"/>
                <a:gd name="connsiteX21" fmla="*/ 381255 w 1357092"/>
                <a:gd name="connsiteY21" fmla="*/ 1111297 h 1208192"/>
                <a:gd name="connsiteX22" fmla="*/ 307836 w 1357092"/>
                <a:gd name="connsiteY22" fmla="*/ 1107959 h 1208192"/>
                <a:gd name="connsiteX23" fmla="*/ 241092 w 1357092"/>
                <a:gd name="connsiteY23" fmla="*/ 1061238 h 1208192"/>
                <a:gd name="connsiteX24" fmla="*/ 204382 w 1357092"/>
                <a:gd name="connsiteY24" fmla="*/ 1024529 h 1208192"/>
                <a:gd name="connsiteX25" fmla="*/ 147649 w 1357092"/>
                <a:gd name="connsiteY25" fmla="*/ 984482 h 1208192"/>
                <a:gd name="connsiteX26" fmla="*/ 87579 w 1357092"/>
                <a:gd name="connsiteY26" fmla="*/ 897714 h 1208192"/>
                <a:gd name="connsiteX27" fmla="*/ 90917 w 1357092"/>
                <a:gd name="connsiteY27" fmla="*/ 847656 h 1208192"/>
                <a:gd name="connsiteX28" fmla="*/ 120952 w 1357092"/>
                <a:gd name="connsiteY28" fmla="*/ 757551 h 1208192"/>
                <a:gd name="connsiteX29" fmla="*/ 74230 w 1357092"/>
                <a:gd name="connsiteY29" fmla="*/ 737527 h 1208192"/>
                <a:gd name="connsiteX30" fmla="*/ 77568 w 1357092"/>
                <a:gd name="connsiteY30" fmla="*/ 697481 h 1208192"/>
                <a:gd name="connsiteX31" fmla="*/ 17498 w 1357092"/>
                <a:gd name="connsiteY31" fmla="*/ 664108 h 1208192"/>
                <a:gd name="connsiteX32" fmla="*/ 811 w 1357092"/>
                <a:gd name="connsiteY32" fmla="*/ 597364 h 1208192"/>
                <a:gd name="connsiteX33" fmla="*/ 37521 w 1357092"/>
                <a:gd name="connsiteY33" fmla="*/ 537294 h 1208192"/>
                <a:gd name="connsiteX34" fmla="*/ 34184 w 1357092"/>
                <a:gd name="connsiteY34" fmla="*/ 453863 h 1208192"/>
                <a:gd name="connsiteX35" fmla="*/ 67556 w 1357092"/>
                <a:gd name="connsiteY35" fmla="*/ 380444 h 1208192"/>
                <a:gd name="connsiteX36" fmla="*/ 84242 w 1357092"/>
                <a:gd name="connsiteY36" fmla="*/ 303688 h 1208192"/>
                <a:gd name="connsiteX37" fmla="*/ 120952 w 1357092"/>
                <a:gd name="connsiteY37" fmla="*/ 256967 h 1208192"/>
                <a:gd name="connsiteX38" fmla="*/ 147649 w 1357092"/>
                <a:gd name="connsiteY38" fmla="*/ 183548 h 1208192"/>
                <a:gd name="connsiteX39" fmla="*/ 247766 w 1357092"/>
                <a:gd name="connsiteY39" fmla="*/ 143501 h 1208192"/>
                <a:gd name="connsiteX40" fmla="*/ 324522 w 1357092"/>
                <a:gd name="connsiteY40" fmla="*/ 86768 h 1208192"/>
                <a:gd name="connsiteX41" fmla="*/ 424639 w 1357092"/>
                <a:gd name="connsiteY41" fmla="*/ 56733 h 1208192"/>
                <a:gd name="connsiteX42" fmla="*/ 458011 w 1357092"/>
                <a:gd name="connsiteY42" fmla="*/ 0 h 1208192"/>
                <a:gd name="connsiteX0" fmla="*/ 1344383 w 1357092"/>
                <a:gd name="connsiteY0" fmla="*/ 396146 h 1151459"/>
                <a:gd name="connsiteX1" fmla="*/ 1355725 w 1357092"/>
                <a:gd name="connsiteY1" fmla="*/ 513933 h 1151459"/>
                <a:gd name="connsiteX2" fmla="*/ 1312341 w 1357092"/>
                <a:gd name="connsiteY2" fmla="*/ 560654 h 1151459"/>
                <a:gd name="connsiteX3" fmla="*/ 1282306 w 1357092"/>
                <a:gd name="connsiteY3" fmla="*/ 617387 h 1151459"/>
                <a:gd name="connsiteX4" fmla="*/ 1202213 w 1357092"/>
                <a:gd name="connsiteY4" fmla="*/ 677457 h 1151459"/>
                <a:gd name="connsiteX5" fmla="*/ 1185527 w 1357092"/>
                <a:gd name="connsiteY5" fmla="*/ 720841 h 1151459"/>
                <a:gd name="connsiteX6" fmla="*/ 1215562 w 1357092"/>
                <a:gd name="connsiteY6" fmla="*/ 810946 h 1151459"/>
                <a:gd name="connsiteX7" fmla="*/ 1218899 w 1357092"/>
                <a:gd name="connsiteY7" fmla="*/ 927749 h 1151459"/>
                <a:gd name="connsiteX8" fmla="*/ 1162166 w 1357092"/>
                <a:gd name="connsiteY8" fmla="*/ 967796 h 1151459"/>
                <a:gd name="connsiteX9" fmla="*/ 1172178 w 1357092"/>
                <a:gd name="connsiteY9" fmla="*/ 1051226 h 1151459"/>
                <a:gd name="connsiteX10" fmla="*/ 1125457 w 1357092"/>
                <a:gd name="connsiteY10" fmla="*/ 1114634 h 1151459"/>
                <a:gd name="connsiteX11" fmla="*/ 1028677 w 1357092"/>
                <a:gd name="connsiteY11" fmla="*/ 1101285 h 1151459"/>
                <a:gd name="connsiteX12" fmla="*/ 965270 w 1357092"/>
                <a:gd name="connsiteY12" fmla="*/ 1097948 h 1151459"/>
                <a:gd name="connsiteX13" fmla="*/ 908537 w 1357092"/>
                <a:gd name="connsiteY13" fmla="*/ 1137994 h 1151459"/>
                <a:gd name="connsiteX14" fmla="*/ 838455 w 1357092"/>
                <a:gd name="connsiteY14" fmla="*/ 1117971 h 1151459"/>
                <a:gd name="connsiteX15" fmla="*/ 781722 w 1357092"/>
                <a:gd name="connsiteY15" fmla="*/ 1111296 h 1151459"/>
                <a:gd name="connsiteX16" fmla="*/ 721652 w 1357092"/>
                <a:gd name="connsiteY16" fmla="*/ 1121308 h 1151459"/>
                <a:gd name="connsiteX17" fmla="*/ 618198 w 1357092"/>
                <a:gd name="connsiteY17" fmla="*/ 1131320 h 1151459"/>
                <a:gd name="connsiteX18" fmla="*/ 558128 w 1357092"/>
                <a:gd name="connsiteY18" fmla="*/ 1151343 h 1151459"/>
                <a:gd name="connsiteX19" fmla="*/ 481372 w 1357092"/>
                <a:gd name="connsiteY19" fmla="*/ 1121308 h 1151459"/>
                <a:gd name="connsiteX20" fmla="*/ 437988 w 1357092"/>
                <a:gd name="connsiteY20" fmla="*/ 1091273 h 1151459"/>
                <a:gd name="connsiteX21" fmla="*/ 381255 w 1357092"/>
                <a:gd name="connsiteY21" fmla="*/ 1054564 h 1151459"/>
                <a:gd name="connsiteX22" fmla="*/ 307836 w 1357092"/>
                <a:gd name="connsiteY22" fmla="*/ 1051226 h 1151459"/>
                <a:gd name="connsiteX23" fmla="*/ 241092 w 1357092"/>
                <a:gd name="connsiteY23" fmla="*/ 1004505 h 1151459"/>
                <a:gd name="connsiteX24" fmla="*/ 204382 w 1357092"/>
                <a:gd name="connsiteY24" fmla="*/ 967796 h 1151459"/>
                <a:gd name="connsiteX25" fmla="*/ 147649 w 1357092"/>
                <a:gd name="connsiteY25" fmla="*/ 927749 h 1151459"/>
                <a:gd name="connsiteX26" fmla="*/ 87579 w 1357092"/>
                <a:gd name="connsiteY26" fmla="*/ 840981 h 1151459"/>
                <a:gd name="connsiteX27" fmla="*/ 90917 w 1357092"/>
                <a:gd name="connsiteY27" fmla="*/ 790923 h 1151459"/>
                <a:gd name="connsiteX28" fmla="*/ 120952 w 1357092"/>
                <a:gd name="connsiteY28" fmla="*/ 700818 h 1151459"/>
                <a:gd name="connsiteX29" fmla="*/ 74230 w 1357092"/>
                <a:gd name="connsiteY29" fmla="*/ 680794 h 1151459"/>
                <a:gd name="connsiteX30" fmla="*/ 77568 w 1357092"/>
                <a:gd name="connsiteY30" fmla="*/ 640748 h 1151459"/>
                <a:gd name="connsiteX31" fmla="*/ 17498 w 1357092"/>
                <a:gd name="connsiteY31" fmla="*/ 607375 h 1151459"/>
                <a:gd name="connsiteX32" fmla="*/ 811 w 1357092"/>
                <a:gd name="connsiteY32" fmla="*/ 540631 h 1151459"/>
                <a:gd name="connsiteX33" fmla="*/ 37521 w 1357092"/>
                <a:gd name="connsiteY33" fmla="*/ 480561 h 1151459"/>
                <a:gd name="connsiteX34" fmla="*/ 34184 w 1357092"/>
                <a:gd name="connsiteY34" fmla="*/ 397130 h 1151459"/>
                <a:gd name="connsiteX35" fmla="*/ 67556 w 1357092"/>
                <a:gd name="connsiteY35" fmla="*/ 323711 h 1151459"/>
                <a:gd name="connsiteX36" fmla="*/ 84242 w 1357092"/>
                <a:gd name="connsiteY36" fmla="*/ 246955 h 1151459"/>
                <a:gd name="connsiteX37" fmla="*/ 120952 w 1357092"/>
                <a:gd name="connsiteY37" fmla="*/ 200234 h 1151459"/>
                <a:gd name="connsiteX38" fmla="*/ 147649 w 1357092"/>
                <a:gd name="connsiteY38" fmla="*/ 126815 h 1151459"/>
                <a:gd name="connsiteX39" fmla="*/ 247766 w 1357092"/>
                <a:gd name="connsiteY39" fmla="*/ 86768 h 1151459"/>
                <a:gd name="connsiteX40" fmla="*/ 324522 w 1357092"/>
                <a:gd name="connsiteY40" fmla="*/ 30035 h 1151459"/>
                <a:gd name="connsiteX41" fmla="*/ 424639 w 1357092"/>
                <a:gd name="connsiteY41" fmla="*/ 0 h 1151459"/>
                <a:gd name="connsiteX0" fmla="*/ 1344383 w 1357092"/>
                <a:gd name="connsiteY0" fmla="*/ 366111 h 1121424"/>
                <a:gd name="connsiteX1" fmla="*/ 1355725 w 1357092"/>
                <a:gd name="connsiteY1" fmla="*/ 483898 h 1121424"/>
                <a:gd name="connsiteX2" fmla="*/ 1312341 w 1357092"/>
                <a:gd name="connsiteY2" fmla="*/ 530619 h 1121424"/>
                <a:gd name="connsiteX3" fmla="*/ 1282306 w 1357092"/>
                <a:gd name="connsiteY3" fmla="*/ 587352 h 1121424"/>
                <a:gd name="connsiteX4" fmla="*/ 1202213 w 1357092"/>
                <a:gd name="connsiteY4" fmla="*/ 647422 h 1121424"/>
                <a:gd name="connsiteX5" fmla="*/ 1185527 w 1357092"/>
                <a:gd name="connsiteY5" fmla="*/ 690806 h 1121424"/>
                <a:gd name="connsiteX6" fmla="*/ 1215562 w 1357092"/>
                <a:gd name="connsiteY6" fmla="*/ 780911 h 1121424"/>
                <a:gd name="connsiteX7" fmla="*/ 1218899 w 1357092"/>
                <a:gd name="connsiteY7" fmla="*/ 897714 h 1121424"/>
                <a:gd name="connsiteX8" fmla="*/ 1162166 w 1357092"/>
                <a:gd name="connsiteY8" fmla="*/ 937761 h 1121424"/>
                <a:gd name="connsiteX9" fmla="*/ 1172178 w 1357092"/>
                <a:gd name="connsiteY9" fmla="*/ 1021191 h 1121424"/>
                <a:gd name="connsiteX10" fmla="*/ 1125457 w 1357092"/>
                <a:gd name="connsiteY10" fmla="*/ 1084599 h 1121424"/>
                <a:gd name="connsiteX11" fmla="*/ 1028677 w 1357092"/>
                <a:gd name="connsiteY11" fmla="*/ 1071250 h 1121424"/>
                <a:gd name="connsiteX12" fmla="*/ 965270 w 1357092"/>
                <a:gd name="connsiteY12" fmla="*/ 1067913 h 1121424"/>
                <a:gd name="connsiteX13" fmla="*/ 908537 w 1357092"/>
                <a:gd name="connsiteY13" fmla="*/ 1107959 h 1121424"/>
                <a:gd name="connsiteX14" fmla="*/ 838455 w 1357092"/>
                <a:gd name="connsiteY14" fmla="*/ 1087936 h 1121424"/>
                <a:gd name="connsiteX15" fmla="*/ 781722 w 1357092"/>
                <a:gd name="connsiteY15" fmla="*/ 1081261 h 1121424"/>
                <a:gd name="connsiteX16" fmla="*/ 721652 w 1357092"/>
                <a:gd name="connsiteY16" fmla="*/ 1091273 h 1121424"/>
                <a:gd name="connsiteX17" fmla="*/ 618198 w 1357092"/>
                <a:gd name="connsiteY17" fmla="*/ 1101285 h 1121424"/>
                <a:gd name="connsiteX18" fmla="*/ 558128 w 1357092"/>
                <a:gd name="connsiteY18" fmla="*/ 1121308 h 1121424"/>
                <a:gd name="connsiteX19" fmla="*/ 481372 w 1357092"/>
                <a:gd name="connsiteY19" fmla="*/ 1091273 h 1121424"/>
                <a:gd name="connsiteX20" fmla="*/ 437988 w 1357092"/>
                <a:gd name="connsiteY20" fmla="*/ 1061238 h 1121424"/>
                <a:gd name="connsiteX21" fmla="*/ 381255 w 1357092"/>
                <a:gd name="connsiteY21" fmla="*/ 1024529 h 1121424"/>
                <a:gd name="connsiteX22" fmla="*/ 307836 w 1357092"/>
                <a:gd name="connsiteY22" fmla="*/ 1021191 h 1121424"/>
                <a:gd name="connsiteX23" fmla="*/ 241092 w 1357092"/>
                <a:gd name="connsiteY23" fmla="*/ 974470 h 1121424"/>
                <a:gd name="connsiteX24" fmla="*/ 204382 w 1357092"/>
                <a:gd name="connsiteY24" fmla="*/ 937761 h 1121424"/>
                <a:gd name="connsiteX25" fmla="*/ 147649 w 1357092"/>
                <a:gd name="connsiteY25" fmla="*/ 897714 h 1121424"/>
                <a:gd name="connsiteX26" fmla="*/ 87579 w 1357092"/>
                <a:gd name="connsiteY26" fmla="*/ 810946 h 1121424"/>
                <a:gd name="connsiteX27" fmla="*/ 90917 w 1357092"/>
                <a:gd name="connsiteY27" fmla="*/ 760888 h 1121424"/>
                <a:gd name="connsiteX28" fmla="*/ 120952 w 1357092"/>
                <a:gd name="connsiteY28" fmla="*/ 670783 h 1121424"/>
                <a:gd name="connsiteX29" fmla="*/ 74230 w 1357092"/>
                <a:gd name="connsiteY29" fmla="*/ 650759 h 1121424"/>
                <a:gd name="connsiteX30" fmla="*/ 77568 w 1357092"/>
                <a:gd name="connsiteY30" fmla="*/ 610713 h 1121424"/>
                <a:gd name="connsiteX31" fmla="*/ 17498 w 1357092"/>
                <a:gd name="connsiteY31" fmla="*/ 577340 h 1121424"/>
                <a:gd name="connsiteX32" fmla="*/ 811 w 1357092"/>
                <a:gd name="connsiteY32" fmla="*/ 510596 h 1121424"/>
                <a:gd name="connsiteX33" fmla="*/ 37521 w 1357092"/>
                <a:gd name="connsiteY33" fmla="*/ 450526 h 1121424"/>
                <a:gd name="connsiteX34" fmla="*/ 34184 w 1357092"/>
                <a:gd name="connsiteY34" fmla="*/ 367095 h 1121424"/>
                <a:gd name="connsiteX35" fmla="*/ 67556 w 1357092"/>
                <a:gd name="connsiteY35" fmla="*/ 293676 h 1121424"/>
                <a:gd name="connsiteX36" fmla="*/ 84242 w 1357092"/>
                <a:gd name="connsiteY36" fmla="*/ 216920 h 1121424"/>
                <a:gd name="connsiteX37" fmla="*/ 120952 w 1357092"/>
                <a:gd name="connsiteY37" fmla="*/ 170199 h 1121424"/>
                <a:gd name="connsiteX38" fmla="*/ 147649 w 1357092"/>
                <a:gd name="connsiteY38" fmla="*/ 96780 h 1121424"/>
                <a:gd name="connsiteX39" fmla="*/ 247766 w 1357092"/>
                <a:gd name="connsiteY39" fmla="*/ 56733 h 1121424"/>
                <a:gd name="connsiteX40" fmla="*/ 324522 w 1357092"/>
                <a:gd name="connsiteY40" fmla="*/ 0 h 1121424"/>
                <a:gd name="connsiteX0" fmla="*/ 1344383 w 1357092"/>
                <a:gd name="connsiteY0" fmla="*/ 309378 h 1064691"/>
                <a:gd name="connsiteX1" fmla="*/ 1355725 w 1357092"/>
                <a:gd name="connsiteY1" fmla="*/ 427165 h 1064691"/>
                <a:gd name="connsiteX2" fmla="*/ 1312341 w 1357092"/>
                <a:gd name="connsiteY2" fmla="*/ 473886 h 1064691"/>
                <a:gd name="connsiteX3" fmla="*/ 1282306 w 1357092"/>
                <a:gd name="connsiteY3" fmla="*/ 530619 h 1064691"/>
                <a:gd name="connsiteX4" fmla="*/ 1202213 w 1357092"/>
                <a:gd name="connsiteY4" fmla="*/ 590689 h 1064691"/>
                <a:gd name="connsiteX5" fmla="*/ 1185527 w 1357092"/>
                <a:gd name="connsiteY5" fmla="*/ 634073 h 1064691"/>
                <a:gd name="connsiteX6" fmla="*/ 1215562 w 1357092"/>
                <a:gd name="connsiteY6" fmla="*/ 724178 h 1064691"/>
                <a:gd name="connsiteX7" fmla="*/ 1218899 w 1357092"/>
                <a:gd name="connsiteY7" fmla="*/ 840981 h 1064691"/>
                <a:gd name="connsiteX8" fmla="*/ 1162166 w 1357092"/>
                <a:gd name="connsiteY8" fmla="*/ 881028 h 1064691"/>
                <a:gd name="connsiteX9" fmla="*/ 1172178 w 1357092"/>
                <a:gd name="connsiteY9" fmla="*/ 964458 h 1064691"/>
                <a:gd name="connsiteX10" fmla="*/ 1125457 w 1357092"/>
                <a:gd name="connsiteY10" fmla="*/ 1027866 h 1064691"/>
                <a:gd name="connsiteX11" fmla="*/ 1028677 w 1357092"/>
                <a:gd name="connsiteY11" fmla="*/ 1014517 h 1064691"/>
                <a:gd name="connsiteX12" fmla="*/ 965270 w 1357092"/>
                <a:gd name="connsiteY12" fmla="*/ 1011180 h 1064691"/>
                <a:gd name="connsiteX13" fmla="*/ 908537 w 1357092"/>
                <a:gd name="connsiteY13" fmla="*/ 1051226 h 1064691"/>
                <a:gd name="connsiteX14" fmla="*/ 838455 w 1357092"/>
                <a:gd name="connsiteY14" fmla="*/ 1031203 h 1064691"/>
                <a:gd name="connsiteX15" fmla="*/ 781722 w 1357092"/>
                <a:gd name="connsiteY15" fmla="*/ 1024528 h 1064691"/>
                <a:gd name="connsiteX16" fmla="*/ 721652 w 1357092"/>
                <a:gd name="connsiteY16" fmla="*/ 1034540 h 1064691"/>
                <a:gd name="connsiteX17" fmla="*/ 618198 w 1357092"/>
                <a:gd name="connsiteY17" fmla="*/ 1044552 h 1064691"/>
                <a:gd name="connsiteX18" fmla="*/ 558128 w 1357092"/>
                <a:gd name="connsiteY18" fmla="*/ 1064575 h 1064691"/>
                <a:gd name="connsiteX19" fmla="*/ 481372 w 1357092"/>
                <a:gd name="connsiteY19" fmla="*/ 1034540 h 1064691"/>
                <a:gd name="connsiteX20" fmla="*/ 437988 w 1357092"/>
                <a:gd name="connsiteY20" fmla="*/ 1004505 h 1064691"/>
                <a:gd name="connsiteX21" fmla="*/ 381255 w 1357092"/>
                <a:gd name="connsiteY21" fmla="*/ 967796 h 1064691"/>
                <a:gd name="connsiteX22" fmla="*/ 307836 w 1357092"/>
                <a:gd name="connsiteY22" fmla="*/ 964458 h 1064691"/>
                <a:gd name="connsiteX23" fmla="*/ 241092 w 1357092"/>
                <a:gd name="connsiteY23" fmla="*/ 917737 h 1064691"/>
                <a:gd name="connsiteX24" fmla="*/ 204382 w 1357092"/>
                <a:gd name="connsiteY24" fmla="*/ 881028 h 1064691"/>
                <a:gd name="connsiteX25" fmla="*/ 147649 w 1357092"/>
                <a:gd name="connsiteY25" fmla="*/ 840981 h 1064691"/>
                <a:gd name="connsiteX26" fmla="*/ 87579 w 1357092"/>
                <a:gd name="connsiteY26" fmla="*/ 754213 h 1064691"/>
                <a:gd name="connsiteX27" fmla="*/ 90917 w 1357092"/>
                <a:gd name="connsiteY27" fmla="*/ 704155 h 1064691"/>
                <a:gd name="connsiteX28" fmla="*/ 120952 w 1357092"/>
                <a:gd name="connsiteY28" fmla="*/ 614050 h 1064691"/>
                <a:gd name="connsiteX29" fmla="*/ 74230 w 1357092"/>
                <a:gd name="connsiteY29" fmla="*/ 594026 h 1064691"/>
                <a:gd name="connsiteX30" fmla="*/ 77568 w 1357092"/>
                <a:gd name="connsiteY30" fmla="*/ 553980 h 1064691"/>
                <a:gd name="connsiteX31" fmla="*/ 17498 w 1357092"/>
                <a:gd name="connsiteY31" fmla="*/ 520607 h 1064691"/>
                <a:gd name="connsiteX32" fmla="*/ 811 w 1357092"/>
                <a:gd name="connsiteY32" fmla="*/ 453863 h 1064691"/>
                <a:gd name="connsiteX33" fmla="*/ 37521 w 1357092"/>
                <a:gd name="connsiteY33" fmla="*/ 393793 h 1064691"/>
                <a:gd name="connsiteX34" fmla="*/ 34184 w 1357092"/>
                <a:gd name="connsiteY34" fmla="*/ 310362 h 1064691"/>
                <a:gd name="connsiteX35" fmla="*/ 67556 w 1357092"/>
                <a:gd name="connsiteY35" fmla="*/ 236943 h 1064691"/>
                <a:gd name="connsiteX36" fmla="*/ 84242 w 1357092"/>
                <a:gd name="connsiteY36" fmla="*/ 160187 h 1064691"/>
                <a:gd name="connsiteX37" fmla="*/ 120952 w 1357092"/>
                <a:gd name="connsiteY37" fmla="*/ 113466 h 1064691"/>
                <a:gd name="connsiteX38" fmla="*/ 147649 w 1357092"/>
                <a:gd name="connsiteY38" fmla="*/ 40047 h 1064691"/>
                <a:gd name="connsiteX39" fmla="*/ 247766 w 1357092"/>
                <a:gd name="connsiteY39" fmla="*/ 0 h 1064691"/>
                <a:gd name="connsiteX0" fmla="*/ 1344383 w 1357092"/>
                <a:gd name="connsiteY0" fmla="*/ 269331 h 1024644"/>
                <a:gd name="connsiteX1" fmla="*/ 1355725 w 1357092"/>
                <a:gd name="connsiteY1" fmla="*/ 387118 h 1024644"/>
                <a:gd name="connsiteX2" fmla="*/ 1312341 w 1357092"/>
                <a:gd name="connsiteY2" fmla="*/ 433839 h 1024644"/>
                <a:gd name="connsiteX3" fmla="*/ 1282306 w 1357092"/>
                <a:gd name="connsiteY3" fmla="*/ 490572 h 1024644"/>
                <a:gd name="connsiteX4" fmla="*/ 1202213 w 1357092"/>
                <a:gd name="connsiteY4" fmla="*/ 550642 h 1024644"/>
                <a:gd name="connsiteX5" fmla="*/ 1185527 w 1357092"/>
                <a:gd name="connsiteY5" fmla="*/ 594026 h 1024644"/>
                <a:gd name="connsiteX6" fmla="*/ 1215562 w 1357092"/>
                <a:gd name="connsiteY6" fmla="*/ 684131 h 1024644"/>
                <a:gd name="connsiteX7" fmla="*/ 1218899 w 1357092"/>
                <a:gd name="connsiteY7" fmla="*/ 800934 h 1024644"/>
                <a:gd name="connsiteX8" fmla="*/ 1162166 w 1357092"/>
                <a:gd name="connsiteY8" fmla="*/ 840981 h 1024644"/>
                <a:gd name="connsiteX9" fmla="*/ 1172178 w 1357092"/>
                <a:gd name="connsiteY9" fmla="*/ 924411 h 1024644"/>
                <a:gd name="connsiteX10" fmla="*/ 1125457 w 1357092"/>
                <a:gd name="connsiteY10" fmla="*/ 987819 h 1024644"/>
                <a:gd name="connsiteX11" fmla="*/ 1028677 w 1357092"/>
                <a:gd name="connsiteY11" fmla="*/ 974470 h 1024644"/>
                <a:gd name="connsiteX12" fmla="*/ 965270 w 1357092"/>
                <a:gd name="connsiteY12" fmla="*/ 971133 h 1024644"/>
                <a:gd name="connsiteX13" fmla="*/ 908537 w 1357092"/>
                <a:gd name="connsiteY13" fmla="*/ 1011179 h 1024644"/>
                <a:gd name="connsiteX14" fmla="*/ 838455 w 1357092"/>
                <a:gd name="connsiteY14" fmla="*/ 991156 h 1024644"/>
                <a:gd name="connsiteX15" fmla="*/ 781722 w 1357092"/>
                <a:gd name="connsiteY15" fmla="*/ 984481 h 1024644"/>
                <a:gd name="connsiteX16" fmla="*/ 721652 w 1357092"/>
                <a:gd name="connsiteY16" fmla="*/ 994493 h 1024644"/>
                <a:gd name="connsiteX17" fmla="*/ 618198 w 1357092"/>
                <a:gd name="connsiteY17" fmla="*/ 1004505 h 1024644"/>
                <a:gd name="connsiteX18" fmla="*/ 558128 w 1357092"/>
                <a:gd name="connsiteY18" fmla="*/ 1024528 h 1024644"/>
                <a:gd name="connsiteX19" fmla="*/ 481372 w 1357092"/>
                <a:gd name="connsiteY19" fmla="*/ 994493 h 1024644"/>
                <a:gd name="connsiteX20" fmla="*/ 437988 w 1357092"/>
                <a:gd name="connsiteY20" fmla="*/ 964458 h 1024644"/>
                <a:gd name="connsiteX21" fmla="*/ 381255 w 1357092"/>
                <a:gd name="connsiteY21" fmla="*/ 927749 h 1024644"/>
                <a:gd name="connsiteX22" fmla="*/ 307836 w 1357092"/>
                <a:gd name="connsiteY22" fmla="*/ 924411 h 1024644"/>
                <a:gd name="connsiteX23" fmla="*/ 241092 w 1357092"/>
                <a:gd name="connsiteY23" fmla="*/ 877690 h 1024644"/>
                <a:gd name="connsiteX24" fmla="*/ 204382 w 1357092"/>
                <a:gd name="connsiteY24" fmla="*/ 840981 h 1024644"/>
                <a:gd name="connsiteX25" fmla="*/ 147649 w 1357092"/>
                <a:gd name="connsiteY25" fmla="*/ 800934 h 1024644"/>
                <a:gd name="connsiteX26" fmla="*/ 87579 w 1357092"/>
                <a:gd name="connsiteY26" fmla="*/ 714166 h 1024644"/>
                <a:gd name="connsiteX27" fmla="*/ 90917 w 1357092"/>
                <a:gd name="connsiteY27" fmla="*/ 664108 h 1024644"/>
                <a:gd name="connsiteX28" fmla="*/ 120952 w 1357092"/>
                <a:gd name="connsiteY28" fmla="*/ 574003 h 1024644"/>
                <a:gd name="connsiteX29" fmla="*/ 74230 w 1357092"/>
                <a:gd name="connsiteY29" fmla="*/ 553979 h 1024644"/>
                <a:gd name="connsiteX30" fmla="*/ 77568 w 1357092"/>
                <a:gd name="connsiteY30" fmla="*/ 513933 h 1024644"/>
                <a:gd name="connsiteX31" fmla="*/ 17498 w 1357092"/>
                <a:gd name="connsiteY31" fmla="*/ 480560 h 1024644"/>
                <a:gd name="connsiteX32" fmla="*/ 811 w 1357092"/>
                <a:gd name="connsiteY32" fmla="*/ 413816 h 1024644"/>
                <a:gd name="connsiteX33" fmla="*/ 37521 w 1357092"/>
                <a:gd name="connsiteY33" fmla="*/ 353746 h 1024644"/>
                <a:gd name="connsiteX34" fmla="*/ 34184 w 1357092"/>
                <a:gd name="connsiteY34" fmla="*/ 270315 h 1024644"/>
                <a:gd name="connsiteX35" fmla="*/ 67556 w 1357092"/>
                <a:gd name="connsiteY35" fmla="*/ 196896 h 1024644"/>
                <a:gd name="connsiteX36" fmla="*/ 84242 w 1357092"/>
                <a:gd name="connsiteY36" fmla="*/ 120140 h 1024644"/>
                <a:gd name="connsiteX37" fmla="*/ 120952 w 1357092"/>
                <a:gd name="connsiteY37" fmla="*/ 73419 h 1024644"/>
                <a:gd name="connsiteX38" fmla="*/ 147649 w 1357092"/>
                <a:gd name="connsiteY38" fmla="*/ 0 h 1024644"/>
                <a:gd name="connsiteX0" fmla="*/ 1344383 w 1357092"/>
                <a:gd name="connsiteY0" fmla="*/ 195912 h 951225"/>
                <a:gd name="connsiteX1" fmla="*/ 1355725 w 1357092"/>
                <a:gd name="connsiteY1" fmla="*/ 313699 h 951225"/>
                <a:gd name="connsiteX2" fmla="*/ 1312341 w 1357092"/>
                <a:gd name="connsiteY2" fmla="*/ 360420 h 951225"/>
                <a:gd name="connsiteX3" fmla="*/ 1282306 w 1357092"/>
                <a:gd name="connsiteY3" fmla="*/ 417153 h 951225"/>
                <a:gd name="connsiteX4" fmla="*/ 1202213 w 1357092"/>
                <a:gd name="connsiteY4" fmla="*/ 477223 h 951225"/>
                <a:gd name="connsiteX5" fmla="*/ 1185527 w 1357092"/>
                <a:gd name="connsiteY5" fmla="*/ 520607 h 951225"/>
                <a:gd name="connsiteX6" fmla="*/ 1215562 w 1357092"/>
                <a:gd name="connsiteY6" fmla="*/ 610712 h 951225"/>
                <a:gd name="connsiteX7" fmla="*/ 1218899 w 1357092"/>
                <a:gd name="connsiteY7" fmla="*/ 727515 h 951225"/>
                <a:gd name="connsiteX8" fmla="*/ 1162166 w 1357092"/>
                <a:gd name="connsiteY8" fmla="*/ 767562 h 951225"/>
                <a:gd name="connsiteX9" fmla="*/ 1172178 w 1357092"/>
                <a:gd name="connsiteY9" fmla="*/ 850992 h 951225"/>
                <a:gd name="connsiteX10" fmla="*/ 1125457 w 1357092"/>
                <a:gd name="connsiteY10" fmla="*/ 914400 h 951225"/>
                <a:gd name="connsiteX11" fmla="*/ 1028677 w 1357092"/>
                <a:gd name="connsiteY11" fmla="*/ 901051 h 951225"/>
                <a:gd name="connsiteX12" fmla="*/ 965270 w 1357092"/>
                <a:gd name="connsiteY12" fmla="*/ 897714 h 951225"/>
                <a:gd name="connsiteX13" fmla="*/ 908537 w 1357092"/>
                <a:gd name="connsiteY13" fmla="*/ 937760 h 951225"/>
                <a:gd name="connsiteX14" fmla="*/ 838455 w 1357092"/>
                <a:gd name="connsiteY14" fmla="*/ 917737 h 951225"/>
                <a:gd name="connsiteX15" fmla="*/ 781722 w 1357092"/>
                <a:gd name="connsiteY15" fmla="*/ 911062 h 951225"/>
                <a:gd name="connsiteX16" fmla="*/ 721652 w 1357092"/>
                <a:gd name="connsiteY16" fmla="*/ 921074 h 951225"/>
                <a:gd name="connsiteX17" fmla="*/ 618198 w 1357092"/>
                <a:gd name="connsiteY17" fmla="*/ 931086 h 951225"/>
                <a:gd name="connsiteX18" fmla="*/ 558128 w 1357092"/>
                <a:gd name="connsiteY18" fmla="*/ 951109 h 951225"/>
                <a:gd name="connsiteX19" fmla="*/ 481372 w 1357092"/>
                <a:gd name="connsiteY19" fmla="*/ 921074 h 951225"/>
                <a:gd name="connsiteX20" fmla="*/ 437988 w 1357092"/>
                <a:gd name="connsiteY20" fmla="*/ 891039 h 951225"/>
                <a:gd name="connsiteX21" fmla="*/ 381255 w 1357092"/>
                <a:gd name="connsiteY21" fmla="*/ 854330 h 951225"/>
                <a:gd name="connsiteX22" fmla="*/ 307836 w 1357092"/>
                <a:gd name="connsiteY22" fmla="*/ 850992 h 951225"/>
                <a:gd name="connsiteX23" fmla="*/ 241092 w 1357092"/>
                <a:gd name="connsiteY23" fmla="*/ 804271 h 951225"/>
                <a:gd name="connsiteX24" fmla="*/ 204382 w 1357092"/>
                <a:gd name="connsiteY24" fmla="*/ 767562 h 951225"/>
                <a:gd name="connsiteX25" fmla="*/ 147649 w 1357092"/>
                <a:gd name="connsiteY25" fmla="*/ 727515 h 951225"/>
                <a:gd name="connsiteX26" fmla="*/ 87579 w 1357092"/>
                <a:gd name="connsiteY26" fmla="*/ 640747 h 951225"/>
                <a:gd name="connsiteX27" fmla="*/ 90917 w 1357092"/>
                <a:gd name="connsiteY27" fmla="*/ 590689 h 951225"/>
                <a:gd name="connsiteX28" fmla="*/ 120952 w 1357092"/>
                <a:gd name="connsiteY28" fmla="*/ 500584 h 951225"/>
                <a:gd name="connsiteX29" fmla="*/ 74230 w 1357092"/>
                <a:gd name="connsiteY29" fmla="*/ 480560 h 951225"/>
                <a:gd name="connsiteX30" fmla="*/ 77568 w 1357092"/>
                <a:gd name="connsiteY30" fmla="*/ 440514 h 951225"/>
                <a:gd name="connsiteX31" fmla="*/ 17498 w 1357092"/>
                <a:gd name="connsiteY31" fmla="*/ 407141 h 951225"/>
                <a:gd name="connsiteX32" fmla="*/ 811 w 1357092"/>
                <a:gd name="connsiteY32" fmla="*/ 340397 h 951225"/>
                <a:gd name="connsiteX33" fmla="*/ 37521 w 1357092"/>
                <a:gd name="connsiteY33" fmla="*/ 280327 h 951225"/>
                <a:gd name="connsiteX34" fmla="*/ 34184 w 1357092"/>
                <a:gd name="connsiteY34" fmla="*/ 196896 h 951225"/>
                <a:gd name="connsiteX35" fmla="*/ 67556 w 1357092"/>
                <a:gd name="connsiteY35" fmla="*/ 123477 h 951225"/>
                <a:gd name="connsiteX36" fmla="*/ 84242 w 1357092"/>
                <a:gd name="connsiteY36" fmla="*/ 46721 h 951225"/>
                <a:gd name="connsiteX37" fmla="*/ 120952 w 1357092"/>
                <a:gd name="connsiteY37" fmla="*/ 0 h 951225"/>
                <a:gd name="connsiteX0" fmla="*/ 1344383 w 1357092"/>
                <a:gd name="connsiteY0" fmla="*/ 149191 h 904504"/>
                <a:gd name="connsiteX1" fmla="*/ 1355725 w 1357092"/>
                <a:gd name="connsiteY1" fmla="*/ 266978 h 904504"/>
                <a:gd name="connsiteX2" fmla="*/ 1312341 w 1357092"/>
                <a:gd name="connsiteY2" fmla="*/ 313699 h 904504"/>
                <a:gd name="connsiteX3" fmla="*/ 1282306 w 1357092"/>
                <a:gd name="connsiteY3" fmla="*/ 370432 h 904504"/>
                <a:gd name="connsiteX4" fmla="*/ 1202213 w 1357092"/>
                <a:gd name="connsiteY4" fmla="*/ 430502 h 904504"/>
                <a:gd name="connsiteX5" fmla="*/ 1185527 w 1357092"/>
                <a:gd name="connsiteY5" fmla="*/ 473886 h 904504"/>
                <a:gd name="connsiteX6" fmla="*/ 1215562 w 1357092"/>
                <a:gd name="connsiteY6" fmla="*/ 563991 h 904504"/>
                <a:gd name="connsiteX7" fmla="*/ 1218899 w 1357092"/>
                <a:gd name="connsiteY7" fmla="*/ 680794 h 904504"/>
                <a:gd name="connsiteX8" fmla="*/ 1162166 w 1357092"/>
                <a:gd name="connsiteY8" fmla="*/ 720841 h 904504"/>
                <a:gd name="connsiteX9" fmla="*/ 1172178 w 1357092"/>
                <a:gd name="connsiteY9" fmla="*/ 804271 h 904504"/>
                <a:gd name="connsiteX10" fmla="*/ 1125457 w 1357092"/>
                <a:gd name="connsiteY10" fmla="*/ 867679 h 904504"/>
                <a:gd name="connsiteX11" fmla="*/ 1028677 w 1357092"/>
                <a:gd name="connsiteY11" fmla="*/ 854330 h 904504"/>
                <a:gd name="connsiteX12" fmla="*/ 965270 w 1357092"/>
                <a:gd name="connsiteY12" fmla="*/ 850993 h 904504"/>
                <a:gd name="connsiteX13" fmla="*/ 908537 w 1357092"/>
                <a:gd name="connsiteY13" fmla="*/ 891039 h 904504"/>
                <a:gd name="connsiteX14" fmla="*/ 838455 w 1357092"/>
                <a:gd name="connsiteY14" fmla="*/ 871016 h 904504"/>
                <a:gd name="connsiteX15" fmla="*/ 781722 w 1357092"/>
                <a:gd name="connsiteY15" fmla="*/ 864341 h 904504"/>
                <a:gd name="connsiteX16" fmla="*/ 721652 w 1357092"/>
                <a:gd name="connsiteY16" fmla="*/ 874353 h 904504"/>
                <a:gd name="connsiteX17" fmla="*/ 618198 w 1357092"/>
                <a:gd name="connsiteY17" fmla="*/ 884365 h 904504"/>
                <a:gd name="connsiteX18" fmla="*/ 558128 w 1357092"/>
                <a:gd name="connsiteY18" fmla="*/ 904388 h 904504"/>
                <a:gd name="connsiteX19" fmla="*/ 481372 w 1357092"/>
                <a:gd name="connsiteY19" fmla="*/ 874353 h 904504"/>
                <a:gd name="connsiteX20" fmla="*/ 437988 w 1357092"/>
                <a:gd name="connsiteY20" fmla="*/ 844318 h 904504"/>
                <a:gd name="connsiteX21" fmla="*/ 381255 w 1357092"/>
                <a:gd name="connsiteY21" fmla="*/ 807609 h 904504"/>
                <a:gd name="connsiteX22" fmla="*/ 307836 w 1357092"/>
                <a:gd name="connsiteY22" fmla="*/ 804271 h 904504"/>
                <a:gd name="connsiteX23" fmla="*/ 241092 w 1357092"/>
                <a:gd name="connsiteY23" fmla="*/ 757550 h 904504"/>
                <a:gd name="connsiteX24" fmla="*/ 204382 w 1357092"/>
                <a:gd name="connsiteY24" fmla="*/ 720841 h 904504"/>
                <a:gd name="connsiteX25" fmla="*/ 147649 w 1357092"/>
                <a:gd name="connsiteY25" fmla="*/ 680794 h 904504"/>
                <a:gd name="connsiteX26" fmla="*/ 87579 w 1357092"/>
                <a:gd name="connsiteY26" fmla="*/ 594026 h 904504"/>
                <a:gd name="connsiteX27" fmla="*/ 90917 w 1357092"/>
                <a:gd name="connsiteY27" fmla="*/ 543968 h 904504"/>
                <a:gd name="connsiteX28" fmla="*/ 120952 w 1357092"/>
                <a:gd name="connsiteY28" fmla="*/ 453863 h 904504"/>
                <a:gd name="connsiteX29" fmla="*/ 74230 w 1357092"/>
                <a:gd name="connsiteY29" fmla="*/ 433839 h 904504"/>
                <a:gd name="connsiteX30" fmla="*/ 77568 w 1357092"/>
                <a:gd name="connsiteY30" fmla="*/ 393793 h 904504"/>
                <a:gd name="connsiteX31" fmla="*/ 17498 w 1357092"/>
                <a:gd name="connsiteY31" fmla="*/ 360420 h 904504"/>
                <a:gd name="connsiteX32" fmla="*/ 811 w 1357092"/>
                <a:gd name="connsiteY32" fmla="*/ 293676 h 904504"/>
                <a:gd name="connsiteX33" fmla="*/ 37521 w 1357092"/>
                <a:gd name="connsiteY33" fmla="*/ 233606 h 904504"/>
                <a:gd name="connsiteX34" fmla="*/ 34184 w 1357092"/>
                <a:gd name="connsiteY34" fmla="*/ 150175 h 904504"/>
                <a:gd name="connsiteX35" fmla="*/ 67556 w 1357092"/>
                <a:gd name="connsiteY35" fmla="*/ 76756 h 904504"/>
                <a:gd name="connsiteX36" fmla="*/ 84242 w 1357092"/>
                <a:gd name="connsiteY36" fmla="*/ 0 h 904504"/>
                <a:gd name="connsiteX0" fmla="*/ 1344383 w 1357092"/>
                <a:gd name="connsiteY0" fmla="*/ 72435 h 827748"/>
                <a:gd name="connsiteX1" fmla="*/ 1355725 w 1357092"/>
                <a:gd name="connsiteY1" fmla="*/ 190222 h 827748"/>
                <a:gd name="connsiteX2" fmla="*/ 1312341 w 1357092"/>
                <a:gd name="connsiteY2" fmla="*/ 236943 h 827748"/>
                <a:gd name="connsiteX3" fmla="*/ 1282306 w 1357092"/>
                <a:gd name="connsiteY3" fmla="*/ 293676 h 827748"/>
                <a:gd name="connsiteX4" fmla="*/ 1202213 w 1357092"/>
                <a:gd name="connsiteY4" fmla="*/ 353746 h 827748"/>
                <a:gd name="connsiteX5" fmla="*/ 1185527 w 1357092"/>
                <a:gd name="connsiteY5" fmla="*/ 397130 h 827748"/>
                <a:gd name="connsiteX6" fmla="*/ 1215562 w 1357092"/>
                <a:gd name="connsiteY6" fmla="*/ 487235 h 827748"/>
                <a:gd name="connsiteX7" fmla="*/ 1218899 w 1357092"/>
                <a:gd name="connsiteY7" fmla="*/ 604038 h 827748"/>
                <a:gd name="connsiteX8" fmla="*/ 1162166 w 1357092"/>
                <a:gd name="connsiteY8" fmla="*/ 644085 h 827748"/>
                <a:gd name="connsiteX9" fmla="*/ 1172178 w 1357092"/>
                <a:gd name="connsiteY9" fmla="*/ 727515 h 827748"/>
                <a:gd name="connsiteX10" fmla="*/ 1125457 w 1357092"/>
                <a:gd name="connsiteY10" fmla="*/ 790923 h 827748"/>
                <a:gd name="connsiteX11" fmla="*/ 1028677 w 1357092"/>
                <a:gd name="connsiteY11" fmla="*/ 777574 h 827748"/>
                <a:gd name="connsiteX12" fmla="*/ 965270 w 1357092"/>
                <a:gd name="connsiteY12" fmla="*/ 774237 h 827748"/>
                <a:gd name="connsiteX13" fmla="*/ 908537 w 1357092"/>
                <a:gd name="connsiteY13" fmla="*/ 814283 h 827748"/>
                <a:gd name="connsiteX14" fmla="*/ 838455 w 1357092"/>
                <a:gd name="connsiteY14" fmla="*/ 794260 h 827748"/>
                <a:gd name="connsiteX15" fmla="*/ 781722 w 1357092"/>
                <a:gd name="connsiteY15" fmla="*/ 787585 h 827748"/>
                <a:gd name="connsiteX16" fmla="*/ 721652 w 1357092"/>
                <a:gd name="connsiteY16" fmla="*/ 797597 h 827748"/>
                <a:gd name="connsiteX17" fmla="*/ 618198 w 1357092"/>
                <a:gd name="connsiteY17" fmla="*/ 807609 h 827748"/>
                <a:gd name="connsiteX18" fmla="*/ 558128 w 1357092"/>
                <a:gd name="connsiteY18" fmla="*/ 827632 h 827748"/>
                <a:gd name="connsiteX19" fmla="*/ 481372 w 1357092"/>
                <a:gd name="connsiteY19" fmla="*/ 797597 h 827748"/>
                <a:gd name="connsiteX20" fmla="*/ 437988 w 1357092"/>
                <a:gd name="connsiteY20" fmla="*/ 767562 h 827748"/>
                <a:gd name="connsiteX21" fmla="*/ 381255 w 1357092"/>
                <a:gd name="connsiteY21" fmla="*/ 730853 h 827748"/>
                <a:gd name="connsiteX22" fmla="*/ 307836 w 1357092"/>
                <a:gd name="connsiteY22" fmla="*/ 727515 h 827748"/>
                <a:gd name="connsiteX23" fmla="*/ 241092 w 1357092"/>
                <a:gd name="connsiteY23" fmla="*/ 680794 h 827748"/>
                <a:gd name="connsiteX24" fmla="*/ 204382 w 1357092"/>
                <a:gd name="connsiteY24" fmla="*/ 644085 h 827748"/>
                <a:gd name="connsiteX25" fmla="*/ 147649 w 1357092"/>
                <a:gd name="connsiteY25" fmla="*/ 604038 h 827748"/>
                <a:gd name="connsiteX26" fmla="*/ 87579 w 1357092"/>
                <a:gd name="connsiteY26" fmla="*/ 517270 h 827748"/>
                <a:gd name="connsiteX27" fmla="*/ 90917 w 1357092"/>
                <a:gd name="connsiteY27" fmla="*/ 467212 h 827748"/>
                <a:gd name="connsiteX28" fmla="*/ 120952 w 1357092"/>
                <a:gd name="connsiteY28" fmla="*/ 377107 h 827748"/>
                <a:gd name="connsiteX29" fmla="*/ 74230 w 1357092"/>
                <a:gd name="connsiteY29" fmla="*/ 357083 h 827748"/>
                <a:gd name="connsiteX30" fmla="*/ 77568 w 1357092"/>
                <a:gd name="connsiteY30" fmla="*/ 317037 h 827748"/>
                <a:gd name="connsiteX31" fmla="*/ 17498 w 1357092"/>
                <a:gd name="connsiteY31" fmla="*/ 283664 h 827748"/>
                <a:gd name="connsiteX32" fmla="*/ 811 w 1357092"/>
                <a:gd name="connsiteY32" fmla="*/ 216920 h 827748"/>
                <a:gd name="connsiteX33" fmla="*/ 37521 w 1357092"/>
                <a:gd name="connsiteY33" fmla="*/ 156850 h 827748"/>
                <a:gd name="connsiteX34" fmla="*/ 34184 w 1357092"/>
                <a:gd name="connsiteY34" fmla="*/ 73419 h 827748"/>
                <a:gd name="connsiteX35" fmla="*/ 67556 w 1357092"/>
                <a:gd name="connsiteY35" fmla="*/ 0 h 827748"/>
                <a:gd name="connsiteX0" fmla="*/ 1344383 w 1357092"/>
                <a:gd name="connsiteY0" fmla="*/ 0 h 755313"/>
                <a:gd name="connsiteX1" fmla="*/ 1355725 w 1357092"/>
                <a:gd name="connsiteY1" fmla="*/ 117787 h 755313"/>
                <a:gd name="connsiteX2" fmla="*/ 1312341 w 1357092"/>
                <a:gd name="connsiteY2" fmla="*/ 164508 h 755313"/>
                <a:gd name="connsiteX3" fmla="*/ 1282306 w 1357092"/>
                <a:gd name="connsiteY3" fmla="*/ 221241 h 755313"/>
                <a:gd name="connsiteX4" fmla="*/ 1202213 w 1357092"/>
                <a:gd name="connsiteY4" fmla="*/ 281311 h 755313"/>
                <a:gd name="connsiteX5" fmla="*/ 1185527 w 1357092"/>
                <a:gd name="connsiteY5" fmla="*/ 324695 h 755313"/>
                <a:gd name="connsiteX6" fmla="*/ 1215562 w 1357092"/>
                <a:gd name="connsiteY6" fmla="*/ 414800 h 755313"/>
                <a:gd name="connsiteX7" fmla="*/ 1218899 w 1357092"/>
                <a:gd name="connsiteY7" fmla="*/ 531603 h 755313"/>
                <a:gd name="connsiteX8" fmla="*/ 1162166 w 1357092"/>
                <a:gd name="connsiteY8" fmla="*/ 571650 h 755313"/>
                <a:gd name="connsiteX9" fmla="*/ 1172178 w 1357092"/>
                <a:gd name="connsiteY9" fmla="*/ 655080 h 755313"/>
                <a:gd name="connsiteX10" fmla="*/ 1125457 w 1357092"/>
                <a:gd name="connsiteY10" fmla="*/ 718488 h 755313"/>
                <a:gd name="connsiteX11" fmla="*/ 1028677 w 1357092"/>
                <a:gd name="connsiteY11" fmla="*/ 705139 h 755313"/>
                <a:gd name="connsiteX12" fmla="*/ 965270 w 1357092"/>
                <a:gd name="connsiteY12" fmla="*/ 701802 h 755313"/>
                <a:gd name="connsiteX13" fmla="*/ 908537 w 1357092"/>
                <a:gd name="connsiteY13" fmla="*/ 741848 h 755313"/>
                <a:gd name="connsiteX14" fmla="*/ 838455 w 1357092"/>
                <a:gd name="connsiteY14" fmla="*/ 721825 h 755313"/>
                <a:gd name="connsiteX15" fmla="*/ 781722 w 1357092"/>
                <a:gd name="connsiteY15" fmla="*/ 715150 h 755313"/>
                <a:gd name="connsiteX16" fmla="*/ 721652 w 1357092"/>
                <a:gd name="connsiteY16" fmla="*/ 725162 h 755313"/>
                <a:gd name="connsiteX17" fmla="*/ 618198 w 1357092"/>
                <a:gd name="connsiteY17" fmla="*/ 735174 h 755313"/>
                <a:gd name="connsiteX18" fmla="*/ 558128 w 1357092"/>
                <a:gd name="connsiteY18" fmla="*/ 755197 h 755313"/>
                <a:gd name="connsiteX19" fmla="*/ 481372 w 1357092"/>
                <a:gd name="connsiteY19" fmla="*/ 725162 h 755313"/>
                <a:gd name="connsiteX20" fmla="*/ 437988 w 1357092"/>
                <a:gd name="connsiteY20" fmla="*/ 695127 h 755313"/>
                <a:gd name="connsiteX21" fmla="*/ 381255 w 1357092"/>
                <a:gd name="connsiteY21" fmla="*/ 658418 h 755313"/>
                <a:gd name="connsiteX22" fmla="*/ 307836 w 1357092"/>
                <a:gd name="connsiteY22" fmla="*/ 655080 h 755313"/>
                <a:gd name="connsiteX23" fmla="*/ 241092 w 1357092"/>
                <a:gd name="connsiteY23" fmla="*/ 608359 h 755313"/>
                <a:gd name="connsiteX24" fmla="*/ 204382 w 1357092"/>
                <a:gd name="connsiteY24" fmla="*/ 571650 h 755313"/>
                <a:gd name="connsiteX25" fmla="*/ 147649 w 1357092"/>
                <a:gd name="connsiteY25" fmla="*/ 531603 h 755313"/>
                <a:gd name="connsiteX26" fmla="*/ 87579 w 1357092"/>
                <a:gd name="connsiteY26" fmla="*/ 444835 h 755313"/>
                <a:gd name="connsiteX27" fmla="*/ 90917 w 1357092"/>
                <a:gd name="connsiteY27" fmla="*/ 394777 h 755313"/>
                <a:gd name="connsiteX28" fmla="*/ 120952 w 1357092"/>
                <a:gd name="connsiteY28" fmla="*/ 304672 h 755313"/>
                <a:gd name="connsiteX29" fmla="*/ 74230 w 1357092"/>
                <a:gd name="connsiteY29" fmla="*/ 284648 h 755313"/>
                <a:gd name="connsiteX30" fmla="*/ 77568 w 1357092"/>
                <a:gd name="connsiteY30" fmla="*/ 244602 h 755313"/>
                <a:gd name="connsiteX31" fmla="*/ 17498 w 1357092"/>
                <a:gd name="connsiteY31" fmla="*/ 211229 h 755313"/>
                <a:gd name="connsiteX32" fmla="*/ 811 w 1357092"/>
                <a:gd name="connsiteY32" fmla="*/ 144485 h 755313"/>
                <a:gd name="connsiteX33" fmla="*/ 37521 w 1357092"/>
                <a:gd name="connsiteY33" fmla="*/ 84415 h 755313"/>
                <a:gd name="connsiteX34" fmla="*/ 34184 w 1357092"/>
                <a:gd name="connsiteY34" fmla="*/ 984 h 755313"/>
                <a:gd name="connsiteX0" fmla="*/ 1344383 w 1357092"/>
                <a:gd name="connsiteY0" fmla="*/ 0 h 755313"/>
                <a:gd name="connsiteX1" fmla="*/ 1355725 w 1357092"/>
                <a:gd name="connsiteY1" fmla="*/ 117787 h 755313"/>
                <a:gd name="connsiteX2" fmla="*/ 1312341 w 1357092"/>
                <a:gd name="connsiteY2" fmla="*/ 164508 h 755313"/>
                <a:gd name="connsiteX3" fmla="*/ 1282306 w 1357092"/>
                <a:gd name="connsiteY3" fmla="*/ 221241 h 755313"/>
                <a:gd name="connsiteX4" fmla="*/ 1202213 w 1357092"/>
                <a:gd name="connsiteY4" fmla="*/ 281311 h 755313"/>
                <a:gd name="connsiteX5" fmla="*/ 1185527 w 1357092"/>
                <a:gd name="connsiteY5" fmla="*/ 324695 h 755313"/>
                <a:gd name="connsiteX6" fmla="*/ 1215562 w 1357092"/>
                <a:gd name="connsiteY6" fmla="*/ 414800 h 755313"/>
                <a:gd name="connsiteX7" fmla="*/ 1218899 w 1357092"/>
                <a:gd name="connsiteY7" fmla="*/ 531603 h 755313"/>
                <a:gd name="connsiteX8" fmla="*/ 1162166 w 1357092"/>
                <a:gd name="connsiteY8" fmla="*/ 571650 h 755313"/>
                <a:gd name="connsiteX9" fmla="*/ 1172178 w 1357092"/>
                <a:gd name="connsiteY9" fmla="*/ 655080 h 755313"/>
                <a:gd name="connsiteX10" fmla="*/ 1125457 w 1357092"/>
                <a:gd name="connsiteY10" fmla="*/ 718488 h 755313"/>
                <a:gd name="connsiteX11" fmla="*/ 1028677 w 1357092"/>
                <a:gd name="connsiteY11" fmla="*/ 705139 h 755313"/>
                <a:gd name="connsiteX12" fmla="*/ 965270 w 1357092"/>
                <a:gd name="connsiteY12" fmla="*/ 701802 h 755313"/>
                <a:gd name="connsiteX13" fmla="*/ 908537 w 1357092"/>
                <a:gd name="connsiteY13" fmla="*/ 741848 h 755313"/>
                <a:gd name="connsiteX14" fmla="*/ 838455 w 1357092"/>
                <a:gd name="connsiteY14" fmla="*/ 721825 h 755313"/>
                <a:gd name="connsiteX15" fmla="*/ 781722 w 1357092"/>
                <a:gd name="connsiteY15" fmla="*/ 715150 h 755313"/>
                <a:gd name="connsiteX16" fmla="*/ 721652 w 1357092"/>
                <a:gd name="connsiteY16" fmla="*/ 725162 h 755313"/>
                <a:gd name="connsiteX17" fmla="*/ 618198 w 1357092"/>
                <a:gd name="connsiteY17" fmla="*/ 735174 h 755313"/>
                <a:gd name="connsiteX18" fmla="*/ 558128 w 1357092"/>
                <a:gd name="connsiteY18" fmla="*/ 755197 h 755313"/>
                <a:gd name="connsiteX19" fmla="*/ 481372 w 1357092"/>
                <a:gd name="connsiteY19" fmla="*/ 725162 h 755313"/>
                <a:gd name="connsiteX20" fmla="*/ 437988 w 1357092"/>
                <a:gd name="connsiteY20" fmla="*/ 695127 h 755313"/>
                <a:gd name="connsiteX21" fmla="*/ 381255 w 1357092"/>
                <a:gd name="connsiteY21" fmla="*/ 658418 h 755313"/>
                <a:gd name="connsiteX22" fmla="*/ 307836 w 1357092"/>
                <a:gd name="connsiteY22" fmla="*/ 655080 h 755313"/>
                <a:gd name="connsiteX23" fmla="*/ 241092 w 1357092"/>
                <a:gd name="connsiteY23" fmla="*/ 608359 h 755313"/>
                <a:gd name="connsiteX24" fmla="*/ 204382 w 1357092"/>
                <a:gd name="connsiteY24" fmla="*/ 571650 h 755313"/>
                <a:gd name="connsiteX25" fmla="*/ 147649 w 1357092"/>
                <a:gd name="connsiteY25" fmla="*/ 531603 h 755313"/>
                <a:gd name="connsiteX26" fmla="*/ 87579 w 1357092"/>
                <a:gd name="connsiteY26" fmla="*/ 444835 h 755313"/>
                <a:gd name="connsiteX27" fmla="*/ 90917 w 1357092"/>
                <a:gd name="connsiteY27" fmla="*/ 394777 h 755313"/>
                <a:gd name="connsiteX28" fmla="*/ 120952 w 1357092"/>
                <a:gd name="connsiteY28" fmla="*/ 304672 h 755313"/>
                <a:gd name="connsiteX29" fmla="*/ 74230 w 1357092"/>
                <a:gd name="connsiteY29" fmla="*/ 284648 h 755313"/>
                <a:gd name="connsiteX30" fmla="*/ 77568 w 1357092"/>
                <a:gd name="connsiteY30" fmla="*/ 244602 h 755313"/>
                <a:gd name="connsiteX31" fmla="*/ 17498 w 1357092"/>
                <a:gd name="connsiteY31" fmla="*/ 211229 h 755313"/>
                <a:gd name="connsiteX32" fmla="*/ 811 w 1357092"/>
                <a:gd name="connsiteY32" fmla="*/ 144485 h 755313"/>
                <a:gd name="connsiteX33" fmla="*/ 37521 w 1357092"/>
                <a:gd name="connsiteY33" fmla="*/ 84415 h 755313"/>
                <a:gd name="connsiteX0" fmla="*/ 1344383 w 1357092"/>
                <a:gd name="connsiteY0" fmla="*/ 0 h 755313"/>
                <a:gd name="connsiteX1" fmla="*/ 1355725 w 1357092"/>
                <a:gd name="connsiteY1" fmla="*/ 117787 h 755313"/>
                <a:gd name="connsiteX2" fmla="*/ 1312341 w 1357092"/>
                <a:gd name="connsiteY2" fmla="*/ 164508 h 755313"/>
                <a:gd name="connsiteX3" fmla="*/ 1282306 w 1357092"/>
                <a:gd name="connsiteY3" fmla="*/ 221241 h 755313"/>
                <a:gd name="connsiteX4" fmla="*/ 1202213 w 1357092"/>
                <a:gd name="connsiteY4" fmla="*/ 281311 h 755313"/>
                <a:gd name="connsiteX5" fmla="*/ 1185527 w 1357092"/>
                <a:gd name="connsiteY5" fmla="*/ 324695 h 755313"/>
                <a:gd name="connsiteX6" fmla="*/ 1215562 w 1357092"/>
                <a:gd name="connsiteY6" fmla="*/ 414800 h 755313"/>
                <a:gd name="connsiteX7" fmla="*/ 1218899 w 1357092"/>
                <a:gd name="connsiteY7" fmla="*/ 531603 h 755313"/>
                <a:gd name="connsiteX8" fmla="*/ 1162166 w 1357092"/>
                <a:gd name="connsiteY8" fmla="*/ 571650 h 755313"/>
                <a:gd name="connsiteX9" fmla="*/ 1172178 w 1357092"/>
                <a:gd name="connsiteY9" fmla="*/ 655080 h 755313"/>
                <a:gd name="connsiteX10" fmla="*/ 1125457 w 1357092"/>
                <a:gd name="connsiteY10" fmla="*/ 718488 h 755313"/>
                <a:gd name="connsiteX11" fmla="*/ 1028677 w 1357092"/>
                <a:gd name="connsiteY11" fmla="*/ 705139 h 755313"/>
                <a:gd name="connsiteX12" fmla="*/ 965270 w 1357092"/>
                <a:gd name="connsiteY12" fmla="*/ 701802 h 755313"/>
                <a:gd name="connsiteX13" fmla="*/ 908537 w 1357092"/>
                <a:gd name="connsiteY13" fmla="*/ 741848 h 755313"/>
                <a:gd name="connsiteX14" fmla="*/ 838455 w 1357092"/>
                <a:gd name="connsiteY14" fmla="*/ 721825 h 755313"/>
                <a:gd name="connsiteX15" fmla="*/ 781722 w 1357092"/>
                <a:gd name="connsiteY15" fmla="*/ 715150 h 755313"/>
                <a:gd name="connsiteX16" fmla="*/ 721652 w 1357092"/>
                <a:gd name="connsiteY16" fmla="*/ 725162 h 755313"/>
                <a:gd name="connsiteX17" fmla="*/ 618198 w 1357092"/>
                <a:gd name="connsiteY17" fmla="*/ 735174 h 755313"/>
                <a:gd name="connsiteX18" fmla="*/ 558128 w 1357092"/>
                <a:gd name="connsiteY18" fmla="*/ 755197 h 755313"/>
                <a:gd name="connsiteX19" fmla="*/ 481372 w 1357092"/>
                <a:gd name="connsiteY19" fmla="*/ 725162 h 755313"/>
                <a:gd name="connsiteX20" fmla="*/ 437988 w 1357092"/>
                <a:gd name="connsiteY20" fmla="*/ 695127 h 755313"/>
                <a:gd name="connsiteX21" fmla="*/ 381255 w 1357092"/>
                <a:gd name="connsiteY21" fmla="*/ 658418 h 755313"/>
                <a:gd name="connsiteX22" fmla="*/ 307836 w 1357092"/>
                <a:gd name="connsiteY22" fmla="*/ 655080 h 755313"/>
                <a:gd name="connsiteX23" fmla="*/ 241092 w 1357092"/>
                <a:gd name="connsiteY23" fmla="*/ 608359 h 755313"/>
                <a:gd name="connsiteX24" fmla="*/ 204382 w 1357092"/>
                <a:gd name="connsiteY24" fmla="*/ 571650 h 755313"/>
                <a:gd name="connsiteX25" fmla="*/ 147649 w 1357092"/>
                <a:gd name="connsiteY25" fmla="*/ 531603 h 755313"/>
                <a:gd name="connsiteX26" fmla="*/ 87579 w 1357092"/>
                <a:gd name="connsiteY26" fmla="*/ 444835 h 755313"/>
                <a:gd name="connsiteX27" fmla="*/ 90917 w 1357092"/>
                <a:gd name="connsiteY27" fmla="*/ 394777 h 755313"/>
                <a:gd name="connsiteX28" fmla="*/ 120952 w 1357092"/>
                <a:gd name="connsiteY28" fmla="*/ 304672 h 755313"/>
                <a:gd name="connsiteX29" fmla="*/ 74230 w 1357092"/>
                <a:gd name="connsiteY29" fmla="*/ 284648 h 755313"/>
                <a:gd name="connsiteX30" fmla="*/ 77568 w 1357092"/>
                <a:gd name="connsiteY30" fmla="*/ 244602 h 755313"/>
                <a:gd name="connsiteX31" fmla="*/ 17498 w 1357092"/>
                <a:gd name="connsiteY31" fmla="*/ 211229 h 755313"/>
                <a:gd name="connsiteX32" fmla="*/ 811 w 1357092"/>
                <a:gd name="connsiteY32" fmla="*/ 144485 h 755313"/>
                <a:gd name="connsiteX0" fmla="*/ 1326885 w 1339594"/>
                <a:gd name="connsiteY0" fmla="*/ 0 h 755313"/>
                <a:gd name="connsiteX1" fmla="*/ 1338227 w 1339594"/>
                <a:gd name="connsiteY1" fmla="*/ 117787 h 755313"/>
                <a:gd name="connsiteX2" fmla="*/ 1294843 w 1339594"/>
                <a:gd name="connsiteY2" fmla="*/ 164508 h 755313"/>
                <a:gd name="connsiteX3" fmla="*/ 1264808 w 1339594"/>
                <a:gd name="connsiteY3" fmla="*/ 221241 h 755313"/>
                <a:gd name="connsiteX4" fmla="*/ 1184715 w 1339594"/>
                <a:gd name="connsiteY4" fmla="*/ 281311 h 755313"/>
                <a:gd name="connsiteX5" fmla="*/ 1168029 w 1339594"/>
                <a:gd name="connsiteY5" fmla="*/ 324695 h 755313"/>
                <a:gd name="connsiteX6" fmla="*/ 1198064 w 1339594"/>
                <a:gd name="connsiteY6" fmla="*/ 414800 h 755313"/>
                <a:gd name="connsiteX7" fmla="*/ 1201401 w 1339594"/>
                <a:gd name="connsiteY7" fmla="*/ 531603 h 755313"/>
                <a:gd name="connsiteX8" fmla="*/ 1144668 w 1339594"/>
                <a:gd name="connsiteY8" fmla="*/ 571650 h 755313"/>
                <a:gd name="connsiteX9" fmla="*/ 1154680 w 1339594"/>
                <a:gd name="connsiteY9" fmla="*/ 655080 h 755313"/>
                <a:gd name="connsiteX10" fmla="*/ 1107959 w 1339594"/>
                <a:gd name="connsiteY10" fmla="*/ 718488 h 755313"/>
                <a:gd name="connsiteX11" fmla="*/ 1011179 w 1339594"/>
                <a:gd name="connsiteY11" fmla="*/ 705139 h 755313"/>
                <a:gd name="connsiteX12" fmla="*/ 947772 w 1339594"/>
                <a:gd name="connsiteY12" fmla="*/ 701802 h 755313"/>
                <a:gd name="connsiteX13" fmla="*/ 891039 w 1339594"/>
                <a:gd name="connsiteY13" fmla="*/ 741848 h 755313"/>
                <a:gd name="connsiteX14" fmla="*/ 820957 w 1339594"/>
                <a:gd name="connsiteY14" fmla="*/ 721825 h 755313"/>
                <a:gd name="connsiteX15" fmla="*/ 764224 w 1339594"/>
                <a:gd name="connsiteY15" fmla="*/ 715150 h 755313"/>
                <a:gd name="connsiteX16" fmla="*/ 704154 w 1339594"/>
                <a:gd name="connsiteY16" fmla="*/ 725162 h 755313"/>
                <a:gd name="connsiteX17" fmla="*/ 600700 w 1339594"/>
                <a:gd name="connsiteY17" fmla="*/ 735174 h 755313"/>
                <a:gd name="connsiteX18" fmla="*/ 540630 w 1339594"/>
                <a:gd name="connsiteY18" fmla="*/ 755197 h 755313"/>
                <a:gd name="connsiteX19" fmla="*/ 463874 w 1339594"/>
                <a:gd name="connsiteY19" fmla="*/ 725162 h 755313"/>
                <a:gd name="connsiteX20" fmla="*/ 420490 w 1339594"/>
                <a:gd name="connsiteY20" fmla="*/ 695127 h 755313"/>
                <a:gd name="connsiteX21" fmla="*/ 363757 w 1339594"/>
                <a:gd name="connsiteY21" fmla="*/ 658418 h 755313"/>
                <a:gd name="connsiteX22" fmla="*/ 290338 w 1339594"/>
                <a:gd name="connsiteY22" fmla="*/ 655080 h 755313"/>
                <a:gd name="connsiteX23" fmla="*/ 223594 w 1339594"/>
                <a:gd name="connsiteY23" fmla="*/ 608359 h 755313"/>
                <a:gd name="connsiteX24" fmla="*/ 186884 w 1339594"/>
                <a:gd name="connsiteY24" fmla="*/ 571650 h 755313"/>
                <a:gd name="connsiteX25" fmla="*/ 130151 w 1339594"/>
                <a:gd name="connsiteY25" fmla="*/ 531603 h 755313"/>
                <a:gd name="connsiteX26" fmla="*/ 70081 w 1339594"/>
                <a:gd name="connsiteY26" fmla="*/ 444835 h 755313"/>
                <a:gd name="connsiteX27" fmla="*/ 73419 w 1339594"/>
                <a:gd name="connsiteY27" fmla="*/ 394777 h 755313"/>
                <a:gd name="connsiteX28" fmla="*/ 103454 w 1339594"/>
                <a:gd name="connsiteY28" fmla="*/ 304672 h 755313"/>
                <a:gd name="connsiteX29" fmla="*/ 56732 w 1339594"/>
                <a:gd name="connsiteY29" fmla="*/ 284648 h 755313"/>
                <a:gd name="connsiteX30" fmla="*/ 60070 w 1339594"/>
                <a:gd name="connsiteY30" fmla="*/ 244602 h 755313"/>
                <a:gd name="connsiteX31" fmla="*/ 0 w 1339594"/>
                <a:gd name="connsiteY31" fmla="*/ 211229 h 755313"/>
                <a:gd name="connsiteX0" fmla="*/ 1271764 w 1284473"/>
                <a:gd name="connsiteY0" fmla="*/ 0 h 755313"/>
                <a:gd name="connsiteX1" fmla="*/ 1283106 w 1284473"/>
                <a:gd name="connsiteY1" fmla="*/ 117787 h 755313"/>
                <a:gd name="connsiteX2" fmla="*/ 1239722 w 1284473"/>
                <a:gd name="connsiteY2" fmla="*/ 164508 h 755313"/>
                <a:gd name="connsiteX3" fmla="*/ 1209687 w 1284473"/>
                <a:gd name="connsiteY3" fmla="*/ 221241 h 755313"/>
                <a:gd name="connsiteX4" fmla="*/ 1129594 w 1284473"/>
                <a:gd name="connsiteY4" fmla="*/ 281311 h 755313"/>
                <a:gd name="connsiteX5" fmla="*/ 1112908 w 1284473"/>
                <a:gd name="connsiteY5" fmla="*/ 324695 h 755313"/>
                <a:gd name="connsiteX6" fmla="*/ 1142943 w 1284473"/>
                <a:gd name="connsiteY6" fmla="*/ 414800 h 755313"/>
                <a:gd name="connsiteX7" fmla="*/ 1146280 w 1284473"/>
                <a:gd name="connsiteY7" fmla="*/ 531603 h 755313"/>
                <a:gd name="connsiteX8" fmla="*/ 1089547 w 1284473"/>
                <a:gd name="connsiteY8" fmla="*/ 571650 h 755313"/>
                <a:gd name="connsiteX9" fmla="*/ 1099559 w 1284473"/>
                <a:gd name="connsiteY9" fmla="*/ 655080 h 755313"/>
                <a:gd name="connsiteX10" fmla="*/ 1052838 w 1284473"/>
                <a:gd name="connsiteY10" fmla="*/ 718488 h 755313"/>
                <a:gd name="connsiteX11" fmla="*/ 956058 w 1284473"/>
                <a:gd name="connsiteY11" fmla="*/ 705139 h 755313"/>
                <a:gd name="connsiteX12" fmla="*/ 892651 w 1284473"/>
                <a:gd name="connsiteY12" fmla="*/ 701802 h 755313"/>
                <a:gd name="connsiteX13" fmla="*/ 835918 w 1284473"/>
                <a:gd name="connsiteY13" fmla="*/ 741848 h 755313"/>
                <a:gd name="connsiteX14" fmla="*/ 765836 w 1284473"/>
                <a:gd name="connsiteY14" fmla="*/ 721825 h 755313"/>
                <a:gd name="connsiteX15" fmla="*/ 709103 w 1284473"/>
                <a:gd name="connsiteY15" fmla="*/ 715150 h 755313"/>
                <a:gd name="connsiteX16" fmla="*/ 649033 w 1284473"/>
                <a:gd name="connsiteY16" fmla="*/ 725162 h 755313"/>
                <a:gd name="connsiteX17" fmla="*/ 545579 w 1284473"/>
                <a:gd name="connsiteY17" fmla="*/ 735174 h 755313"/>
                <a:gd name="connsiteX18" fmla="*/ 485509 w 1284473"/>
                <a:gd name="connsiteY18" fmla="*/ 755197 h 755313"/>
                <a:gd name="connsiteX19" fmla="*/ 408753 w 1284473"/>
                <a:gd name="connsiteY19" fmla="*/ 725162 h 755313"/>
                <a:gd name="connsiteX20" fmla="*/ 365369 w 1284473"/>
                <a:gd name="connsiteY20" fmla="*/ 695127 h 755313"/>
                <a:gd name="connsiteX21" fmla="*/ 308636 w 1284473"/>
                <a:gd name="connsiteY21" fmla="*/ 658418 h 755313"/>
                <a:gd name="connsiteX22" fmla="*/ 235217 w 1284473"/>
                <a:gd name="connsiteY22" fmla="*/ 655080 h 755313"/>
                <a:gd name="connsiteX23" fmla="*/ 168473 w 1284473"/>
                <a:gd name="connsiteY23" fmla="*/ 608359 h 755313"/>
                <a:gd name="connsiteX24" fmla="*/ 131763 w 1284473"/>
                <a:gd name="connsiteY24" fmla="*/ 571650 h 755313"/>
                <a:gd name="connsiteX25" fmla="*/ 75030 w 1284473"/>
                <a:gd name="connsiteY25" fmla="*/ 531603 h 755313"/>
                <a:gd name="connsiteX26" fmla="*/ 14960 w 1284473"/>
                <a:gd name="connsiteY26" fmla="*/ 444835 h 755313"/>
                <a:gd name="connsiteX27" fmla="*/ 18298 w 1284473"/>
                <a:gd name="connsiteY27" fmla="*/ 394777 h 755313"/>
                <a:gd name="connsiteX28" fmla="*/ 48333 w 1284473"/>
                <a:gd name="connsiteY28" fmla="*/ 304672 h 755313"/>
                <a:gd name="connsiteX29" fmla="*/ 1611 w 1284473"/>
                <a:gd name="connsiteY29" fmla="*/ 284648 h 755313"/>
                <a:gd name="connsiteX30" fmla="*/ 4949 w 1284473"/>
                <a:gd name="connsiteY30" fmla="*/ 244602 h 755313"/>
                <a:gd name="connsiteX0" fmla="*/ 1270153 w 1282862"/>
                <a:gd name="connsiteY0" fmla="*/ 0 h 755313"/>
                <a:gd name="connsiteX1" fmla="*/ 1281495 w 1282862"/>
                <a:gd name="connsiteY1" fmla="*/ 117787 h 755313"/>
                <a:gd name="connsiteX2" fmla="*/ 1238111 w 1282862"/>
                <a:gd name="connsiteY2" fmla="*/ 164508 h 755313"/>
                <a:gd name="connsiteX3" fmla="*/ 1208076 w 1282862"/>
                <a:gd name="connsiteY3" fmla="*/ 221241 h 755313"/>
                <a:gd name="connsiteX4" fmla="*/ 1127983 w 1282862"/>
                <a:gd name="connsiteY4" fmla="*/ 281311 h 755313"/>
                <a:gd name="connsiteX5" fmla="*/ 1111297 w 1282862"/>
                <a:gd name="connsiteY5" fmla="*/ 324695 h 755313"/>
                <a:gd name="connsiteX6" fmla="*/ 1141332 w 1282862"/>
                <a:gd name="connsiteY6" fmla="*/ 414800 h 755313"/>
                <a:gd name="connsiteX7" fmla="*/ 1144669 w 1282862"/>
                <a:gd name="connsiteY7" fmla="*/ 531603 h 755313"/>
                <a:gd name="connsiteX8" fmla="*/ 1087936 w 1282862"/>
                <a:gd name="connsiteY8" fmla="*/ 571650 h 755313"/>
                <a:gd name="connsiteX9" fmla="*/ 1097948 w 1282862"/>
                <a:gd name="connsiteY9" fmla="*/ 655080 h 755313"/>
                <a:gd name="connsiteX10" fmla="*/ 1051227 w 1282862"/>
                <a:gd name="connsiteY10" fmla="*/ 718488 h 755313"/>
                <a:gd name="connsiteX11" fmla="*/ 954447 w 1282862"/>
                <a:gd name="connsiteY11" fmla="*/ 705139 h 755313"/>
                <a:gd name="connsiteX12" fmla="*/ 891040 w 1282862"/>
                <a:gd name="connsiteY12" fmla="*/ 701802 h 755313"/>
                <a:gd name="connsiteX13" fmla="*/ 834307 w 1282862"/>
                <a:gd name="connsiteY13" fmla="*/ 741848 h 755313"/>
                <a:gd name="connsiteX14" fmla="*/ 764225 w 1282862"/>
                <a:gd name="connsiteY14" fmla="*/ 721825 h 755313"/>
                <a:gd name="connsiteX15" fmla="*/ 707492 w 1282862"/>
                <a:gd name="connsiteY15" fmla="*/ 715150 h 755313"/>
                <a:gd name="connsiteX16" fmla="*/ 647422 w 1282862"/>
                <a:gd name="connsiteY16" fmla="*/ 725162 h 755313"/>
                <a:gd name="connsiteX17" fmla="*/ 543968 w 1282862"/>
                <a:gd name="connsiteY17" fmla="*/ 735174 h 755313"/>
                <a:gd name="connsiteX18" fmla="*/ 483898 w 1282862"/>
                <a:gd name="connsiteY18" fmla="*/ 755197 h 755313"/>
                <a:gd name="connsiteX19" fmla="*/ 407142 w 1282862"/>
                <a:gd name="connsiteY19" fmla="*/ 725162 h 755313"/>
                <a:gd name="connsiteX20" fmla="*/ 363758 w 1282862"/>
                <a:gd name="connsiteY20" fmla="*/ 695127 h 755313"/>
                <a:gd name="connsiteX21" fmla="*/ 307025 w 1282862"/>
                <a:gd name="connsiteY21" fmla="*/ 658418 h 755313"/>
                <a:gd name="connsiteX22" fmla="*/ 233606 w 1282862"/>
                <a:gd name="connsiteY22" fmla="*/ 655080 h 755313"/>
                <a:gd name="connsiteX23" fmla="*/ 166862 w 1282862"/>
                <a:gd name="connsiteY23" fmla="*/ 608359 h 755313"/>
                <a:gd name="connsiteX24" fmla="*/ 130152 w 1282862"/>
                <a:gd name="connsiteY24" fmla="*/ 571650 h 755313"/>
                <a:gd name="connsiteX25" fmla="*/ 73419 w 1282862"/>
                <a:gd name="connsiteY25" fmla="*/ 531603 h 755313"/>
                <a:gd name="connsiteX26" fmla="*/ 13349 w 1282862"/>
                <a:gd name="connsiteY26" fmla="*/ 444835 h 755313"/>
                <a:gd name="connsiteX27" fmla="*/ 16687 w 1282862"/>
                <a:gd name="connsiteY27" fmla="*/ 394777 h 755313"/>
                <a:gd name="connsiteX28" fmla="*/ 46722 w 1282862"/>
                <a:gd name="connsiteY28" fmla="*/ 304672 h 755313"/>
                <a:gd name="connsiteX29" fmla="*/ 0 w 1282862"/>
                <a:gd name="connsiteY29" fmla="*/ 284648 h 755313"/>
                <a:gd name="connsiteX0" fmla="*/ 1261387 w 1274096"/>
                <a:gd name="connsiteY0" fmla="*/ 0 h 755313"/>
                <a:gd name="connsiteX1" fmla="*/ 1272729 w 1274096"/>
                <a:gd name="connsiteY1" fmla="*/ 117787 h 755313"/>
                <a:gd name="connsiteX2" fmla="*/ 1229345 w 1274096"/>
                <a:gd name="connsiteY2" fmla="*/ 164508 h 755313"/>
                <a:gd name="connsiteX3" fmla="*/ 1199310 w 1274096"/>
                <a:gd name="connsiteY3" fmla="*/ 221241 h 755313"/>
                <a:gd name="connsiteX4" fmla="*/ 1119217 w 1274096"/>
                <a:gd name="connsiteY4" fmla="*/ 281311 h 755313"/>
                <a:gd name="connsiteX5" fmla="*/ 1102531 w 1274096"/>
                <a:gd name="connsiteY5" fmla="*/ 324695 h 755313"/>
                <a:gd name="connsiteX6" fmla="*/ 1132566 w 1274096"/>
                <a:gd name="connsiteY6" fmla="*/ 414800 h 755313"/>
                <a:gd name="connsiteX7" fmla="*/ 1135903 w 1274096"/>
                <a:gd name="connsiteY7" fmla="*/ 531603 h 755313"/>
                <a:gd name="connsiteX8" fmla="*/ 1079170 w 1274096"/>
                <a:gd name="connsiteY8" fmla="*/ 571650 h 755313"/>
                <a:gd name="connsiteX9" fmla="*/ 1089182 w 1274096"/>
                <a:gd name="connsiteY9" fmla="*/ 655080 h 755313"/>
                <a:gd name="connsiteX10" fmla="*/ 1042461 w 1274096"/>
                <a:gd name="connsiteY10" fmla="*/ 718488 h 755313"/>
                <a:gd name="connsiteX11" fmla="*/ 945681 w 1274096"/>
                <a:gd name="connsiteY11" fmla="*/ 705139 h 755313"/>
                <a:gd name="connsiteX12" fmla="*/ 882274 w 1274096"/>
                <a:gd name="connsiteY12" fmla="*/ 701802 h 755313"/>
                <a:gd name="connsiteX13" fmla="*/ 825541 w 1274096"/>
                <a:gd name="connsiteY13" fmla="*/ 741848 h 755313"/>
                <a:gd name="connsiteX14" fmla="*/ 755459 w 1274096"/>
                <a:gd name="connsiteY14" fmla="*/ 721825 h 755313"/>
                <a:gd name="connsiteX15" fmla="*/ 698726 w 1274096"/>
                <a:gd name="connsiteY15" fmla="*/ 715150 h 755313"/>
                <a:gd name="connsiteX16" fmla="*/ 638656 w 1274096"/>
                <a:gd name="connsiteY16" fmla="*/ 725162 h 755313"/>
                <a:gd name="connsiteX17" fmla="*/ 535202 w 1274096"/>
                <a:gd name="connsiteY17" fmla="*/ 735174 h 755313"/>
                <a:gd name="connsiteX18" fmla="*/ 475132 w 1274096"/>
                <a:gd name="connsiteY18" fmla="*/ 755197 h 755313"/>
                <a:gd name="connsiteX19" fmla="*/ 398376 w 1274096"/>
                <a:gd name="connsiteY19" fmla="*/ 725162 h 755313"/>
                <a:gd name="connsiteX20" fmla="*/ 354992 w 1274096"/>
                <a:gd name="connsiteY20" fmla="*/ 695127 h 755313"/>
                <a:gd name="connsiteX21" fmla="*/ 298259 w 1274096"/>
                <a:gd name="connsiteY21" fmla="*/ 658418 h 755313"/>
                <a:gd name="connsiteX22" fmla="*/ 224840 w 1274096"/>
                <a:gd name="connsiteY22" fmla="*/ 655080 h 755313"/>
                <a:gd name="connsiteX23" fmla="*/ 158096 w 1274096"/>
                <a:gd name="connsiteY23" fmla="*/ 608359 h 755313"/>
                <a:gd name="connsiteX24" fmla="*/ 121386 w 1274096"/>
                <a:gd name="connsiteY24" fmla="*/ 571650 h 755313"/>
                <a:gd name="connsiteX25" fmla="*/ 64653 w 1274096"/>
                <a:gd name="connsiteY25" fmla="*/ 531603 h 755313"/>
                <a:gd name="connsiteX26" fmla="*/ 4583 w 1274096"/>
                <a:gd name="connsiteY26" fmla="*/ 444835 h 755313"/>
                <a:gd name="connsiteX27" fmla="*/ 7921 w 1274096"/>
                <a:gd name="connsiteY27" fmla="*/ 394777 h 755313"/>
                <a:gd name="connsiteX28" fmla="*/ 37956 w 1274096"/>
                <a:gd name="connsiteY28" fmla="*/ 304672 h 755313"/>
                <a:gd name="connsiteX0" fmla="*/ 1261387 w 1274096"/>
                <a:gd name="connsiteY0" fmla="*/ 0 h 755313"/>
                <a:gd name="connsiteX1" fmla="*/ 1272729 w 1274096"/>
                <a:gd name="connsiteY1" fmla="*/ 117787 h 755313"/>
                <a:gd name="connsiteX2" fmla="*/ 1229345 w 1274096"/>
                <a:gd name="connsiteY2" fmla="*/ 164508 h 755313"/>
                <a:gd name="connsiteX3" fmla="*/ 1199310 w 1274096"/>
                <a:gd name="connsiteY3" fmla="*/ 221241 h 755313"/>
                <a:gd name="connsiteX4" fmla="*/ 1119217 w 1274096"/>
                <a:gd name="connsiteY4" fmla="*/ 281311 h 755313"/>
                <a:gd name="connsiteX5" fmla="*/ 1102531 w 1274096"/>
                <a:gd name="connsiteY5" fmla="*/ 324695 h 755313"/>
                <a:gd name="connsiteX6" fmla="*/ 1132566 w 1274096"/>
                <a:gd name="connsiteY6" fmla="*/ 414800 h 755313"/>
                <a:gd name="connsiteX7" fmla="*/ 1135903 w 1274096"/>
                <a:gd name="connsiteY7" fmla="*/ 531603 h 755313"/>
                <a:gd name="connsiteX8" fmla="*/ 1079170 w 1274096"/>
                <a:gd name="connsiteY8" fmla="*/ 571650 h 755313"/>
                <a:gd name="connsiteX9" fmla="*/ 1089182 w 1274096"/>
                <a:gd name="connsiteY9" fmla="*/ 655080 h 755313"/>
                <a:gd name="connsiteX10" fmla="*/ 1042461 w 1274096"/>
                <a:gd name="connsiteY10" fmla="*/ 718488 h 755313"/>
                <a:gd name="connsiteX11" fmla="*/ 945681 w 1274096"/>
                <a:gd name="connsiteY11" fmla="*/ 705139 h 755313"/>
                <a:gd name="connsiteX12" fmla="*/ 882274 w 1274096"/>
                <a:gd name="connsiteY12" fmla="*/ 701802 h 755313"/>
                <a:gd name="connsiteX13" fmla="*/ 825541 w 1274096"/>
                <a:gd name="connsiteY13" fmla="*/ 741848 h 755313"/>
                <a:gd name="connsiteX14" fmla="*/ 755459 w 1274096"/>
                <a:gd name="connsiteY14" fmla="*/ 721825 h 755313"/>
                <a:gd name="connsiteX15" fmla="*/ 698726 w 1274096"/>
                <a:gd name="connsiteY15" fmla="*/ 715150 h 755313"/>
                <a:gd name="connsiteX16" fmla="*/ 638656 w 1274096"/>
                <a:gd name="connsiteY16" fmla="*/ 725162 h 755313"/>
                <a:gd name="connsiteX17" fmla="*/ 535202 w 1274096"/>
                <a:gd name="connsiteY17" fmla="*/ 735174 h 755313"/>
                <a:gd name="connsiteX18" fmla="*/ 475132 w 1274096"/>
                <a:gd name="connsiteY18" fmla="*/ 755197 h 755313"/>
                <a:gd name="connsiteX19" fmla="*/ 398376 w 1274096"/>
                <a:gd name="connsiteY19" fmla="*/ 725162 h 755313"/>
                <a:gd name="connsiteX20" fmla="*/ 354992 w 1274096"/>
                <a:gd name="connsiteY20" fmla="*/ 695127 h 755313"/>
                <a:gd name="connsiteX21" fmla="*/ 298259 w 1274096"/>
                <a:gd name="connsiteY21" fmla="*/ 658418 h 755313"/>
                <a:gd name="connsiteX22" fmla="*/ 224840 w 1274096"/>
                <a:gd name="connsiteY22" fmla="*/ 655080 h 755313"/>
                <a:gd name="connsiteX23" fmla="*/ 158096 w 1274096"/>
                <a:gd name="connsiteY23" fmla="*/ 608359 h 755313"/>
                <a:gd name="connsiteX24" fmla="*/ 121386 w 1274096"/>
                <a:gd name="connsiteY24" fmla="*/ 571650 h 755313"/>
                <a:gd name="connsiteX25" fmla="*/ 64653 w 1274096"/>
                <a:gd name="connsiteY25" fmla="*/ 531603 h 755313"/>
                <a:gd name="connsiteX26" fmla="*/ 4583 w 1274096"/>
                <a:gd name="connsiteY26" fmla="*/ 444835 h 755313"/>
                <a:gd name="connsiteX27" fmla="*/ 7921 w 1274096"/>
                <a:gd name="connsiteY27" fmla="*/ 394777 h 755313"/>
                <a:gd name="connsiteX0" fmla="*/ 1256804 w 1269513"/>
                <a:gd name="connsiteY0" fmla="*/ 0 h 755313"/>
                <a:gd name="connsiteX1" fmla="*/ 1268146 w 1269513"/>
                <a:gd name="connsiteY1" fmla="*/ 117787 h 755313"/>
                <a:gd name="connsiteX2" fmla="*/ 1224762 w 1269513"/>
                <a:gd name="connsiteY2" fmla="*/ 164508 h 755313"/>
                <a:gd name="connsiteX3" fmla="*/ 1194727 w 1269513"/>
                <a:gd name="connsiteY3" fmla="*/ 221241 h 755313"/>
                <a:gd name="connsiteX4" fmla="*/ 1114634 w 1269513"/>
                <a:gd name="connsiteY4" fmla="*/ 281311 h 755313"/>
                <a:gd name="connsiteX5" fmla="*/ 1097948 w 1269513"/>
                <a:gd name="connsiteY5" fmla="*/ 324695 h 755313"/>
                <a:gd name="connsiteX6" fmla="*/ 1127983 w 1269513"/>
                <a:gd name="connsiteY6" fmla="*/ 414800 h 755313"/>
                <a:gd name="connsiteX7" fmla="*/ 1131320 w 1269513"/>
                <a:gd name="connsiteY7" fmla="*/ 531603 h 755313"/>
                <a:gd name="connsiteX8" fmla="*/ 1074587 w 1269513"/>
                <a:gd name="connsiteY8" fmla="*/ 571650 h 755313"/>
                <a:gd name="connsiteX9" fmla="*/ 1084599 w 1269513"/>
                <a:gd name="connsiteY9" fmla="*/ 655080 h 755313"/>
                <a:gd name="connsiteX10" fmla="*/ 1037878 w 1269513"/>
                <a:gd name="connsiteY10" fmla="*/ 718488 h 755313"/>
                <a:gd name="connsiteX11" fmla="*/ 941098 w 1269513"/>
                <a:gd name="connsiteY11" fmla="*/ 705139 h 755313"/>
                <a:gd name="connsiteX12" fmla="*/ 877691 w 1269513"/>
                <a:gd name="connsiteY12" fmla="*/ 701802 h 755313"/>
                <a:gd name="connsiteX13" fmla="*/ 820958 w 1269513"/>
                <a:gd name="connsiteY13" fmla="*/ 741848 h 755313"/>
                <a:gd name="connsiteX14" fmla="*/ 750876 w 1269513"/>
                <a:gd name="connsiteY14" fmla="*/ 721825 h 755313"/>
                <a:gd name="connsiteX15" fmla="*/ 694143 w 1269513"/>
                <a:gd name="connsiteY15" fmla="*/ 715150 h 755313"/>
                <a:gd name="connsiteX16" fmla="*/ 634073 w 1269513"/>
                <a:gd name="connsiteY16" fmla="*/ 725162 h 755313"/>
                <a:gd name="connsiteX17" fmla="*/ 530619 w 1269513"/>
                <a:gd name="connsiteY17" fmla="*/ 735174 h 755313"/>
                <a:gd name="connsiteX18" fmla="*/ 470549 w 1269513"/>
                <a:gd name="connsiteY18" fmla="*/ 755197 h 755313"/>
                <a:gd name="connsiteX19" fmla="*/ 393793 w 1269513"/>
                <a:gd name="connsiteY19" fmla="*/ 725162 h 755313"/>
                <a:gd name="connsiteX20" fmla="*/ 350409 w 1269513"/>
                <a:gd name="connsiteY20" fmla="*/ 695127 h 755313"/>
                <a:gd name="connsiteX21" fmla="*/ 293676 w 1269513"/>
                <a:gd name="connsiteY21" fmla="*/ 658418 h 755313"/>
                <a:gd name="connsiteX22" fmla="*/ 220257 w 1269513"/>
                <a:gd name="connsiteY22" fmla="*/ 655080 h 755313"/>
                <a:gd name="connsiteX23" fmla="*/ 153513 w 1269513"/>
                <a:gd name="connsiteY23" fmla="*/ 608359 h 755313"/>
                <a:gd name="connsiteX24" fmla="*/ 116803 w 1269513"/>
                <a:gd name="connsiteY24" fmla="*/ 571650 h 755313"/>
                <a:gd name="connsiteX25" fmla="*/ 60070 w 1269513"/>
                <a:gd name="connsiteY25" fmla="*/ 531603 h 755313"/>
                <a:gd name="connsiteX26" fmla="*/ 0 w 1269513"/>
                <a:gd name="connsiteY26" fmla="*/ 444835 h 755313"/>
                <a:gd name="connsiteX0" fmla="*/ 1196734 w 1209443"/>
                <a:gd name="connsiteY0" fmla="*/ 0 h 755313"/>
                <a:gd name="connsiteX1" fmla="*/ 1208076 w 1209443"/>
                <a:gd name="connsiteY1" fmla="*/ 117787 h 755313"/>
                <a:gd name="connsiteX2" fmla="*/ 1164692 w 1209443"/>
                <a:gd name="connsiteY2" fmla="*/ 164508 h 755313"/>
                <a:gd name="connsiteX3" fmla="*/ 1134657 w 1209443"/>
                <a:gd name="connsiteY3" fmla="*/ 221241 h 755313"/>
                <a:gd name="connsiteX4" fmla="*/ 1054564 w 1209443"/>
                <a:gd name="connsiteY4" fmla="*/ 281311 h 755313"/>
                <a:gd name="connsiteX5" fmla="*/ 1037878 w 1209443"/>
                <a:gd name="connsiteY5" fmla="*/ 324695 h 755313"/>
                <a:gd name="connsiteX6" fmla="*/ 1067913 w 1209443"/>
                <a:gd name="connsiteY6" fmla="*/ 414800 h 755313"/>
                <a:gd name="connsiteX7" fmla="*/ 1071250 w 1209443"/>
                <a:gd name="connsiteY7" fmla="*/ 531603 h 755313"/>
                <a:gd name="connsiteX8" fmla="*/ 1014517 w 1209443"/>
                <a:gd name="connsiteY8" fmla="*/ 571650 h 755313"/>
                <a:gd name="connsiteX9" fmla="*/ 1024529 w 1209443"/>
                <a:gd name="connsiteY9" fmla="*/ 655080 h 755313"/>
                <a:gd name="connsiteX10" fmla="*/ 977808 w 1209443"/>
                <a:gd name="connsiteY10" fmla="*/ 718488 h 755313"/>
                <a:gd name="connsiteX11" fmla="*/ 881028 w 1209443"/>
                <a:gd name="connsiteY11" fmla="*/ 705139 h 755313"/>
                <a:gd name="connsiteX12" fmla="*/ 817621 w 1209443"/>
                <a:gd name="connsiteY12" fmla="*/ 701802 h 755313"/>
                <a:gd name="connsiteX13" fmla="*/ 760888 w 1209443"/>
                <a:gd name="connsiteY13" fmla="*/ 741848 h 755313"/>
                <a:gd name="connsiteX14" fmla="*/ 690806 w 1209443"/>
                <a:gd name="connsiteY14" fmla="*/ 721825 h 755313"/>
                <a:gd name="connsiteX15" fmla="*/ 634073 w 1209443"/>
                <a:gd name="connsiteY15" fmla="*/ 715150 h 755313"/>
                <a:gd name="connsiteX16" fmla="*/ 574003 w 1209443"/>
                <a:gd name="connsiteY16" fmla="*/ 725162 h 755313"/>
                <a:gd name="connsiteX17" fmla="*/ 470549 w 1209443"/>
                <a:gd name="connsiteY17" fmla="*/ 735174 h 755313"/>
                <a:gd name="connsiteX18" fmla="*/ 410479 w 1209443"/>
                <a:gd name="connsiteY18" fmla="*/ 755197 h 755313"/>
                <a:gd name="connsiteX19" fmla="*/ 333723 w 1209443"/>
                <a:gd name="connsiteY19" fmla="*/ 725162 h 755313"/>
                <a:gd name="connsiteX20" fmla="*/ 290339 w 1209443"/>
                <a:gd name="connsiteY20" fmla="*/ 695127 h 755313"/>
                <a:gd name="connsiteX21" fmla="*/ 233606 w 1209443"/>
                <a:gd name="connsiteY21" fmla="*/ 658418 h 755313"/>
                <a:gd name="connsiteX22" fmla="*/ 160187 w 1209443"/>
                <a:gd name="connsiteY22" fmla="*/ 655080 h 755313"/>
                <a:gd name="connsiteX23" fmla="*/ 93443 w 1209443"/>
                <a:gd name="connsiteY23" fmla="*/ 608359 h 755313"/>
                <a:gd name="connsiteX24" fmla="*/ 56733 w 1209443"/>
                <a:gd name="connsiteY24" fmla="*/ 571650 h 755313"/>
                <a:gd name="connsiteX25" fmla="*/ 0 w 1209443"/>
                <a:gd name="connsiteY25" fmla="*/ 531603 h 755313"/>
                <a:gd name="connsiteX0" fmla="*/ 1140001 w 1152710"/>
                <a:gd name="connsiteY0" fmla="*/ 0 h 755313"/>
                <a:gd name="connsiteX1" fmla="*/ 1151343 w 1152710"/>
                <a:gd name="connsiteY1" fmla="*/ 117787 h 755313"/>
                <a:gd name="connsiteX2" fmla="*/ 1107959 w 1152710"/>
                <a:gd name="connsiteY2" fmla="*/ 164508 h 755313"/>
                <a:gd name="connsiteX3" fmla="*/ 1077924 w 1152710"/>
                <a:gd name="connsiteY3" fmla="*/ 221241 h 755313"/>
                <a:gd name="connsiteX4" fmla="*/ 997831 w 1152710"/>
                <a:gd name="connsiteY4" fmla="*/ 281311 h 755313"/>
                <a:gd name="connsiteX5" fmla="*/ 981145 w 1152710"/>
                <a:gd name="connsiteY5" fmla="*/ 324695 h 755313"/>
                <a:gd name="connsiteX6" fmla="*/ 1011180 w 1152710"/>
                <a:gd name="connsiteY6" fmla="*/ 414800 h 755313"/>
                <a:gd name="connsiteX7" fmla="*/ 1014517 w 1152710"/>
                <a:gd name="connsiteY7" fmla="*/ 531603 h 755313"/>
                <a:gd name="connsiteX8" fmla="*/ 957784 w 1152710"/>
                <a:gd name="connsiteY8" fmla="*/ 571650 h 755313"/>
                <a:gd name="connsiteX9" fmla="*/ 967796 w 1152710"/>
                <a:gd name="connsiteY9" fmla="*/ 655080 h 755313"/>
                <a:gd name="connsiteX10" fmla="*/ 921075 w 1152710"/>
                <a:gd name="connsiteY10" fmla="*/ 718488 h 755313"/>
                <a:gd name="connsiteX11" fmla="*/ 824295 w 1152710"/>
                <a:gd name="connsiteY11" fmla="*/ 705139 h 755313"/>
                <a:gd name="connsiteX12" fmla="*/ 760888 w 1152710"/>
                <a:gd name="connsiteY12" fmla="*/ 701802 h 755313"/>
                <a:gd name="connsiteX13" fmla="*/ 704155 w 1152710"/>
                <a:gd name="connsiteY13" fmla="*/ 741848 h 755313"/>
                <a:gd name="connsiteX14" fmla="*/ 634073 w 1152710"/>
                <a:gd name="connsiteY14" fmla="*/ 721825 h 755313"/>
                <a:gd name="connsiteX15" fmla="*/ 577340 w 1152710"/>
                <a:gd name="connsiteY15" fmla="*/ 715150 h 755313"/>
                <a:gd name="connsiteX16" fmla="*/ 517270 w 1152710"/>
                <a:gd name="connsiteY16" fmla="*/ 725162 h 755313"/>
                <a:gd name="connsiteX17" fmla="*/ 413816 w 1152710"/>
                <a:gd name="connsiteY17" fmla="*/ 735174 h 755313"/>
                <a:gd name="connsiteX18" fmla="*/ 353746 w 1152710"/>
                <a:gd name="connsiteY18" fmla="*/ 755197 h 755313"/>
                <a:gd name="connsiteX19" fmla="*/ 276990 w 1152710"/>
                <a:gd name="connsiteY19" fmla="*/ 725162 h 755313"/>
                <a:gd name="connsiteX20" fmla="*/ 233606 w 1152710"/>
                <a:gd name="connsiteY20" fmla="*/ 695127 h 755313"/>
                <a:gd name="connsiteX21" fmla="*/ 176873 w 1152710"/>
                <a:gd name="connsiteY21" fmla="*/ 658418 h 755313"/>
                <a:gd name="connsiteX22" fmla="*/ 103454 w 1152710"/>
                <a:gd name="connsiteY22" fmla="*/ 655080 h 755313"/>
                <a:gd name="connsiteX23" fmla="*/ 36710 w 1152710"/>
                <a:gd name="connsiteY23" fmla="*/ 608359 h 755313"/>
                <a:gd name="connsiteX24" fmla="*/ 0 w 1152710"/>
                <a:gd name="connsiteY24" fmla="*/ 571650 h 755313"/>
                <a:gd name="connsiteX0" fmla="*/ 1103291 w 1116000"/>
                <a:gd name="connsiteY0" fmla="*/ 0 h 755313"/>
                <a:gd name="connsiteX1" fmla="*/ 1114633 w 1116000"/>
                <a:gd name="connsiteY1" fmla="*/ 117787 h 755313"/>
                <a:gd name="connsiteX2" fmla="*/ 1071249 w 1116000"/>
                <a:gd name="connsiteY2" fmla="*/ 164508 h 755313"/>
                <a:gd name="connsiteX3" fmla="*/ 1041214 w 1116000"/>
                <a:gd name="connsiteY3" fmla="*/ 221241 h 755313"/>
                <a:gd name="connsiteX4" fmla="*/ 961121 w 1116000"/>
                <a:gd name="connsiteY4" fmla="*/ 281311 h 755313"/>
                <a:gd name="connsiteX5" fmla="*/ 944435 w 1116000"/>
                <a:gd name="connsiteY5" fmla="*/ 324695 h 755313"/>
                <a:gd name="connsiteX6" fmla="*/ 974470 w 1116000"/>
                <a:gd name="connsiteY6" fmla="*/ 414800 h 755313"/>
                <a:gd name="connsiteX7" fmla="*/ 977807 w 1116000"/>
                <a:gd name="connsiteY7" fmla="*/ 531603 h 755313"/>
                <a:gd name="connsiteX8" fmla="*/ 921074 w 1116000"/>
                <a:gd name="connsiteY8" fmla="*/ 571650 h 755313"/>
                <a:gd name="connsiteX9" fmla="*/ 931086 w 1116000"/>
                <a:gd name="connsiteY9" fmla="*/ 655080 h 755313"/>
                <a:gd name="connsiteX10" fmla="*/ 884365 w 1116000"/>
                <a:gd name="connsiteY10" fmla="*/ 718488 h 755313"/>
                <a:gd name="connsiteX11" fmla="*/ 787585 w 1116000"/>
                <a:gd name="connsiteY11" fmla="*/ 705139 h 755313"/>
                <a:gd name="connsiteX12" fmla="*/ 724178 w 1116000"/>
                <a:gd name="connsiteY12" fmla="*/ 701802 h 755313"/>
                <a:gd name="connsiteX13" fmla="*/ 667445 w 1116000"/>
                <a:gd name="connsiteY13" fmla="*/ 741848 h 755313"/>
                <a:gd name="connsiteX14" fmla="*/ 597363 w 1116000"/>
                <a:gd name="connsiteY14" fmla="*/ 721825 h 755313"/>
                <a:gd name="connsiteX15" fmla="*/ 540630 w 1116000"/>
                <a:gd name="connsiteY15" fmla="*/ 715150 h 755313"/>
                <a:gd name="connsiteX16" fmla="*/ 480560 w 1116000"/>
                <a:gd name="connsiteY16" fmla="*/ 725162 h 755313"/>
                <a:gd name="connsiteX17" fmla="*/ 377106 w 1116000"/>
                <a:gd name="connsiteY17" fmla="*/ 735174 h 755313"/>
                <a:gd name="connsiteX18" fmla="*/ 317036 w 1116000"/>
                <a:gd name="connsiteY18" fmla="*/ 755197 h 755313"/>
                <a:gd name="connsiteX19" fmla="*/ 240280 w 1116000"/>
                <a:gd name="connsiteY19" fmla="*/ 725162 h 755313"/>
                <a:gd name="connsiteX20" fmla="*/ 196896 w 1116000"/>
                <a:gd name="connsiteY20" fmla="*/ 695127 h 755313"/>
                <a:gd name="connsiteX21" fmla="*/ 140163 w 1116000"/>
                <a:gd name="connsiteY21" fmla="*/ 658418 h 755313"/>
                <a:gd name="connsiteX22" fmla="*/ 66744 w 1116000"/>
                <a:gd name="connsiteY22" fmla="*/ 655080 h 755313"/>
                <a:gd name="connsiteX23" fmla="*/ 0 w 1116000"/>
                <a:gd name="connsiteY23" fmla="*/ 608359 h 755313"/>
                <a:gd name="connsiteX0" fmla="*/ 1036547 w 1049256"/>
                <a:gd name="connsiteY0" fmla="*/ 0 h 755313"/>
                <a:gd name="connsiteX1" fmla="*/ 1047889 w 1049256"/>
                <a:gd name="connsiteY1" fmla="*/ 117787 h 755313"/>
                <a:gd name="connsiteX2" fmla="*/ 1004505 w 1049256"/>
                <a:gd name="connsiteY2" fmla="*/ 164508 h 755313"/>
                <a:gd name="connsiteX3" fmla="*/ 974470 w 1049256"/>
                <a:gd name="connsiteY3" fmla="*/ 221241 h 755313"/>
                <a:gd name="connsiteX4" fmla="*/ 894377 w 1049256"/>
                <a:gd name="connsiteY4" fmla="*/ 281311 h 755313"/>
                <a:gd name="connsiteX5" fmla="*/ 877691 w 1049256"/>
                <a:gd name="connsiteY5" fmla="*/ 324695 h 755313"/>
                <a:gd name="connsiteX6" fmla="*/ 907726 w 1049256"/>
                <a:gd name="connsiteY6" fmla="*/ 414800 h 755313"/>
                <a:gd name="connsiteX7" fmla="*/ 911063 w 1049256"/>
                <a:gd name="connsiteY7" fmla="*/ 531603 h 755313"/>
                <a:gd name="connsiteX8" fmla="*/ 854330 w 1049256"/>
                <a:gd name="connsiteY8" fmla="*/ 571650 h 755313"/>
                <a:gd name="connsiteX9" fmla="*/ 864342 w 1049256"/>
                <a:gd name="connsiteY9" fmla="*/ 655080 h 755313"/>
                <a:gd name="connsiteX10" fmla="*/ 817621 w 1049256"/>
                <a:gd name="connsiteY10" fmla="*/ 718488 h 755313"/>
                <a:gd name="connsiteX11" fmla="*/ 720841 w 1049256"/>
                <a:gd name="connsiteY11" fmla="*/ 705139 h 755313"/>
                <a:gd name="connsiteX12" fmla="*/ 657434 w 1049256"/>
                <a:gd name="connsiteY12" fmla="*/ 701802 h 755313"/>
                <a:gd name="connsiteX13" fmla="*/ 600701 w 1049256"/>
                <a:gd name="connsiteY13" fmla="*/ 741848 h 755313"/>
                <a:gd name="connsiteX14" fmla="*/ 530619 w 1049256"/>
                <a:gd name="connsiteY14" fmla="*/ 721825 h 755313"/>
                <a:gd name="connsiteX15" fmla="*/ 473886 w 1049256"/>
                <a:gd name="connsiteY15" fmla="*/ 715150 h 755313"/>
                <a:gd name="connsiteX16" fmla="*/ 413816 w 1049256"/>
                <a:gd name="connsiteY16" fmla="*/ 725162 h 755313"/>
                <a:gd name="connsiteX17" fmla="*/ 310362 w 1049256"/>
                <a:gd name="connsiteY17" fmla="*/ 735174 h 755313"/>
                <a:gd name="connsiteX18" fmla="*/ 250292 w 1049256"/>
                <a:gd name="connsiteY18" fmla="*/ 755197 h 755313"/>
                <a:gd name="connsiteX19" fmla="*/ 173536 w 1049256"/>
                <a:gd name="connsiteY19" fmla="*/ 725162 h 755313"/>
                <a:gd name="connsiteX20" fmla="*/ 130152 w 1049256"/>
                <a:gd name="connsiteY20" fmla="*/ 695127 h 755313"/>
                <a:gd name="connsiteX21" fmla="*/ 73419 w 1049256"/>
                <a:gd name="connsiteY21" fmla="*/ 658418 h 755313"/>
                <a:gd name="connsiteX22" fmla="*/ 0 w 1049256"/>
                <a:gd name="connsiteY22" fmla="*/ 655080 h 755313"/>
                <a:gd name="connsiteX0" fmla="*/ 963128 w 975837"/>
                <a:gd name="connsiteY0" fmla="*/ 0 h 755313"/>
                <a:gd name="connsiteX1" fmla="*/ 974470 w 975837"/>
                <a:gd name="connsiteY1" fmla="*/ 117787 h 755313"/>
                <a:gd name="connsiteX2" fmla="*/ 931086 w 975837"/>
                <a:gd name="connsiteY2" fmla="*/ 164508 h 755313"/>
                <a:gd name="connsiteX3" fmla="*/ 901051 w 975837"/>
                <a:gd name="connsiteY3" fmla="*/ 221241 h 755313"/>
                <a:gd name="connsiteX4" fmla="*/ 820958 w 975837"/>
                <a:gd name="connsiteY4" fmla="*/ 281311 h 755313"/>
                <a:gd name="connsiteX5" fmla="*/ 804272 w 975837"/>
                <a:gd name="connsiteY5" fmla="*/ 324695 h 755313"/>
                <a:gd name="connsiteX6" fmla="*/ 834307 w 975837"/>
                <a:gd name="connsiteY6" fmla="*/ 414800 h 755313"/>
                <a:gd name="connsiteX7" fmla="*/ 837644 w 975837"/>
                <a:gd name="connsiteY7" fmla="*/ 531603 h 755313"/>
                <a:gd name="connsiteX8" fmla="*/ 780911 w 975837"/>
                <a:gd name="connsiteY8" fmla="*/ 571650 h 755313"/>
                <a:gd name="connsiteX9" fmla="*/ 790923 w 975837"/>
                <a:gd name="connsiteY9" fmla="*/ 655080 h 755313"/>
                <a:gd name="connsiteX10" fmla="*/ 744202 w 975837"/>
                <a:gd name="connsiteY10" fmla="*/ 718488 h 755313"/>
                <a:gd name="connsiteX11" fmla="*/ 647422 w 975837"/>
                <a:gd name="connsiteY11" fmla="*/ 705139 h 755313"/>
                <a:gd name="connsiteX12" fmla="*/ 584015 w 975837"/>
                <a:gd name="connsiteY12" fmla="*/ 701802 h 755313"/>
                <a:gd name="connsiteX13" fmla="*/ 527282 w 975837"/>
                <a:gd name="connsiteY13" fmla="*/ 741848 h 755313"/>
                <a:gd name="connsiteX14" fmla="*/ 457200 w 975837"/>
                <a:gd name="connsiteY14" fmla="*/ 721825 h 755313"/>
                <a:gd name="connsiteX15" fmla="*/ 400467 w 975837"/>
                <a:gd name="connsiteY15" fmla="*/ 715150 h 755313"/>
                <a:gd name="connsiteX16" fmla="*/ 340397 w 975837"/>
                <a:gd name="connsiteY16" fmla="*/ 725162 h 755313"/>
                <a:gd name="connsiteX17" fmla="*/ 236943 w 975837"/>
                <a:gd name="connsiteY17" fmla="*/ 735174 h 755313"/>
                <a:gd name="connsiteX18" fmla="*/ 176873 w 975837"/>
                <a:gd name="connsiteY18" fmla="*/ 755197 h 755313"/>
                <a:gd name="connsiteX19" fmla="*/ 100117 w 975837"/>
                <a:gd name="connsiteY19" fmla="*/ 725162 h 755313"/>
                <a:gd name="connsiteX20" fmla="*/ 56733 w 975837"/>
                <a:gd name="connsiteY20" fmla="*/ 695127 h 755313"/>
                <a:gd name="connsiteX21" fmla="*/ 0 w 975837"/>
                <a:gd name="connsiteY21" fmla="*/ 658418 h 755313"/>
                <a:gd name="connsiteX0" fmla="*/ 906395 w 919104"/>
                <a:gd name="connsiteY0" fmla="*/ 0 h 755313"/>
                <a:gd name="connsiteX1" fmla="*/ 917737 w 919104"/>
                <a:gd name="connsiteY1" fmla="*/ 117787 h 755313"/>
                <a:gd name="connsiteX2" fmla="*/ 874353 w 919104"/>
                <a:gd name="connsiteY2" fmla="*/ 164508 h 755313"/>
                <a:gd name="connsiteX3" fmla="*/ 844318 w 919104"/>
                <a:gd name="connsiteY3" fmla="*/ 221241 h 755313"/>
                <a:gd name="connsiteX4" fmla="*/ 764225 w 919104"/>
                <a:gd name="connsiteY4" fmla="*/ 281311 h 755313"/>
                <a:gd name="connsiteX5" fmla="*/ 747539 w 919104"/>
                <a:gd name="connsiteY5" fmla="*/ 324695 h 755313"/>
                <a:gd name="connsiteX6" fmla="*/ 777574 w 919104"/>
                <a:gd name="connsiteY6" fmla="*/ 414800 h 755313"/>
                <a:gd name="connsiteX7" fmla="*/ 780911 w 919104"/>
                <a:gd name="connsiteY7" fmla="*/ 531603 h 755313"/>
                <a:gd name="connsiteX8" fmla="*/ 724178 w 919104"/>
                <a:gd name="connsiteY8" fmla="*/ 571650 h 755313"/>
                <a:gd name="connsiteX9" fmla="*/ 734190 w 919104"/>
                <a:gd name="connsiteY9" fmla="*/ 655080 h 755313"/>
                <a:gd name="connsiteX10" fmla="*/ 687469 w 919104"/>
                <a:gd name="connsiteY10" fmla="*/ 718488 h 755313"/>
                <a:gd name="connsiteX11" fmla="*/ 590689 w 919104"/>
                <a:gd name="connsiteY11" fmla="*/ 705139 h 755313"/>
                <a:gd name="connsiteX12" fmla="*/ 527282 w 919104"/>
                <a:gd name="connsiteY12" fmla="*/ 701802 h 755313"/>
                <a:gd name="connsiteX13" fmla="*/ 470549 w 919104"/>
                <a:gd name="connsiteY13" fmla="*/ 741848 h 755313"/>
                <a:gd name="connsiteX14" fmla="*/ 400467 w 919104"/>
                <a:gd name="connsiteY14" fmla="*/ 721825 h 755313"/>
                <a:gd name="connsiteX15" fmla="*/ 343734 w 919104"/>
                <a:gd name="connsiteY15" fmla="*/ 715150 h 755313"/>
                <a:gd name="connsiteX16" fmla="*/ 283664 w 919104"/>
                <a:gd name="connsiteY16" fmla="*/ 725162 h 755313"/>
                <a:gd name="connsiteX17" fmla="*/ 180210 w 919104"/>
                <a:gd name="connsiteY17" fmla="*/ 735174 h 755313"/>
                <a:gd name="connsiteX18" fmla="*/ 120140 w 919104"/>
                <a:gd name="connsiteY18" fmla="*/ 755197 h 755313"/>
                <a:gd name="connsiteX19" fmla="*/ 43384 w 919104"/>
                <a:gd name="connsiteY19" fmla="*/ 725162 h 755313"/>
                <a:gd name="connsiteX20" fmla="*/ 0 w 919104"/>
                <a:gd name="connsiteY20" fmla="*/ 695127 h 755313"/>
                <a:gd name="connsiteX0" fmla="*/ 863011 w 875720"/>
                <a:gd name="connsiteY0" fmla="*/ 0 h 755313"/>
                <a:gd name="connsiteX1" fmla="*/ 874353 w 875720"/>
                <a:gd name="connsiteY1" fmla="*/ 117787 h 755313"/>
                <a:gd name="connsiteX2" fmla="*/ 830969 w 875720"/>
                <a:gd name="connsiteY2" fmla="*/ 164508 h 755313"/>
                <a:gd name="connsiteX3" fmla="*/ 800934 w 875720"/>
                <a:gd name="connsiteY3" fmla="*/ 221241 h 755313"/>
                <a:gd name="connsiteX4" fmla="*/ 720841 w 875720"/>
                <a:gd name="connsiteY4" fmla="*/ 281311 h 755313"/>
                <a:gd name="connsiteX5" fmla="*/ 704155 w 875720"/>
                <a:gd name="connsiteY5" fmla="*/ 324695 h 755313"/>
                <a:gd name="connsiteX6" fmla="*/ 734190 w 875720"/>
                <a:gd name="connsiteY6" fmla="*/ 414800 h 755313"/>
                <a:gd name="connsiteX7" fmla="*/ 737527 w 875720"/>
                <a:gd name="connsiteY7" fmla="*/ 531603 h 755313"/>
                <a:gd name="connsiteX8" fmla="*/ 680794 w 875720"/>
                <a:gd name="connsiteY8" fmla="*/ 571650 h 755313"/>
                <a:gd name="connsiteX9" fmla="*/ 690806 w 875720"/>
                <a:gd name="connsiteY9" fmla="*/ 655080 h 755313"/>
                <a:gd name="connsiteX10" fmla="*/ 644085 w 875720"/>
                <a:gd name="connsiteY10" fmla="*/ 718488 h 755313"/>
                <a:gd name="connsiteX11" fmla="*/ 547305 w 875720"/>
                <a:gd name="connsiteY11" fmla="*/ 705139 h 755313"/>
                <a:gd name="connsiteX12" fmla="*/ 483898 w 875720"/>
                <a:gd name="connsiteY12" fmla="*/ 701802 h 755313"/>
                <a:gd name="connsiteX13" fmla="*/ 427165 w 875720"/>
                <a:gd name="connsiteY13" fmla="*/ 741848 h 755313"/>
                <a:gd name="connsiteX14" fmla="*/ 357083 w 875720"/>
                <a:gd name="connsiteY14" fmla="*/ 721825 h 755313"/>
                <a:gd name="connsiteX15" fmla="*/ 300350 w 875720"/>
                <a:gd name="connsiteY15" fmla="*/ 715150 h 755313"/>
                <a:gd name="connsiteX16" fmla="*/ 240280 w 875720"/>
                <a:gd name="connsiteY16" fmla="*/ 725162 h 755313"/>
                <a:gd name="connsiteX17" fmla="*/ 136826 w 875720"/>
                <a:gd name="connsiteY17" fmla="*/ 735174 h 755313"/>
                <a:gd name="connsiteX18" fmla="*/ 76756 w 875720"/>
                <a:gd name="connsiteY18" fmla="*/ 755197 h 755313"/>
                <a:gd name="connsiteX19" fmla="*/ 0 w 875720"/>
                <a:gd name="connsiteY19" fmla="*/ 725162 h 755313"/>
                <a:gd name="connsiteX0" fmla="*/ 786255 w 798964"/>
                <a:gd name="connsiteY0" fmla="*/ 0 h 755313"/>
                <a:gd name="connsiteX1" fmla="*/ 797597 w 798964"/>
                <a:gd name="connsiteY1" fmla="*/ 117787 h 755313"/>
                <a:gd name="connsiteX2" fmla="*/ 754213 w 798964"/>
                <a:gd name="connsiteY2" fmla="*/ 164508 h 755313"/>
                <a:gd name="connsiteX3" fmla="*/ 724178 w 798964"/>
                <a:gd name="connsiteY3" fmla="*/ 221241 h 755313"/>
                <a:gd name="connsiteX4" fmla="*/ 644085 w 798964"/>
                <a:gd name="connsiteY4" fmla="*/ 281311 h 755313"/>
                <a:gd name="connsiteX5" fmla="*/ 627399 w 798964"/>
                <a:gd name="connsiteY5" fmla="*/ 324695 h 755313"/>
                <a:gd name="connsiteX6" fmla="*/ 657434 w 798964"/>
                <a:gd name="connsiteY6" fmla="*/ 414800 h 755313"/>
                <a:gd name="connsiteX7" fmla="*/ 660771 w 798964"/>
                <a:gd name="connsiteY7" fmla="*/ 531603 h 755313"/>
                <a:gd name="connsiteX8" fmla="*/ 604038 w 798964"/>
                <a:gd name="connsiteY8" fmla="*/ 571650 h 755313"/>
                <a:gd name="connsiteX9" fmla="*/ 614050 w 798964"/>
                <a:gd name="connsiteY9" fmla="*/ 655080 h 755313"/>
                <a:gd name="connsiteX10" fmla="*/ 567329 w 798964"/>
                <a:gd name="connsiteY10" fmla="*/ 718488 h 755313"/>
                <a:gd name="connsiteX11" fmla="*/ 470549 w 798964"/>
                <a:gd name="connsiteY11" fmla="*/ 705139 h 755313"/>
                <a:gd name="connsiteX12" fmla="*/ 407142 w 798964"/>
                <a:gd name="connsiteY12" fmla="*/ 701802 h 755313"/>
                <a:gd name="connsiteX13" fmla="*/ 350409 w 798964"/>
                <a:gd name="connsiteY13" fmla="*/ 741848 h 755313"/>
                <a:gd name="connsiteX14" fmla="*/ 280327 w 798964"/>
                <a:gd name="connsiteY14" fmla="*/ 721825 h 755313"/>
                <a:gd name="connsiteX15" fmla="*/ 223594 w 798964"/>
                <a:gd name="connsiteY15" fmla="*/ 715150 h 755313"/>
                <a:gd name="connsiteX16" fmla="*/ 163524 w 798964"/>
                <a:gd name="connsiteY16" fmla="*/ 725162 h 755313"/>
                <a:gd name="connsiteX17" fmla="*/ 60070 w 798964"/>
                <a:gd name="connsiteY17" fmla="*/ 735174 h 755313"/>
                <a:gd name="connsiteX18" fmla="*/ 0 w 798964"/>
                <a:gd name="connsiteY18" fmla="*/ 755197 h 755313"/>
                <a:gd name="connsiteX0" fmla="*/ 726185 w 738894"/>
                <a:gd name="connsiteY0" fmla="*/ 0 h 742240"/>
                <a:gd name="connsiteX1" fmla="*/ 737527 w 738894"/>
                <a:gd name="connsiteY1" fmla="*/ 117787 h 742240"/>
                <a:gd name="connsiteX2" fmla="*/ 694143 w 738894"/>
                <a:gd name="connsiteY2" fmla="*/ 164508 h 742240"/>
                <a:gd name="connsiteX3" fmla="*/ 664108 w 738894"/>
                <a:gd name="connsiteY3" fmla="*/ 221241 h 742240"/>
                <a:gd name="connsiteX4" fmla="*/ 584015 w 738894"/>
                <a:gd name="connsiteY4" fmla="*/ 281311 h 742240"/>
                <a:gd name="connsiteX5" fmla="*/ 567329 w 738894"/>
                <a:gd name="connsiteY5" fmla="*/ 324695 h 742240"/>
                <a:gd name="connsiteX6" fmla="*/ 597364 w 738894"/>
                <a:gd name="connsiteY6" fmla="*/ 414800 h 742240"/>
                <a:gd name="connsiteX7" fmla="*/ 600701 w 738894"/>
                <a:gd name="connsiteY7" fmla="*/ 531603 h 742240"/>
                <a:gd name="connsiteX8" fmla="*/ 543968 w 738894"/>
                <a:gd name="connsiteY8" fmla="*/ 571650 h 742240"/>
                <a:gd name="connsiteX9" fmla="*/ 553980 w 738894"/>
                <a:gd name="connsiteY9" fmla="*/ 655080 h 742240"/>
                <a:gd name="connsiteX10" fmla="*/ 507259 w 738894"/>
                <a:gd name="connsiteY10" fmla="*/ 718488 h 742240"/>
                <a:gd name="connsiteX11" fmla="*/ 410479 w 738894"/>
                <a:gd name="connsiteY11" fmla="*/ 705139 h 742240"/>
                <a:gd name="connsiteX12" fmla="*/ 347072 w 738894"/>
                <a:gd name="connsiteY12" fmla="*/ 701802 h 742240"/>
                <a:gd name="connsiteX13" fmla="*/ 290339 w 738894"/>
                <a:gd name="connsiteY13" fmla="*/ 741848 h 742240"/>
                <a:gd name="connsiteX14" fmla="*/ 220257 w 738894"/>
                <a:gd name="connsiteY14" fmla="*/ 721825 h 742240"/>
                <a:gd name="connsiteX15" fmla="*/ 163524 w 738894"/>
                <a:gd name="connsiteY15" fmla="*/ 715150 h 742240"/>
                <a:gd name="connsiteX16" fmla="*/ 103454 w 738894"/>
                <a:gd name="connsiteY16" fmla="*/ 725162 h 742240"/>
                <a:gd name="connsiteX17" fmla="*/ 0 w 738894"/>
                <a:gd name="connsiteY17" fmla="*/ 735174 h 742240"/>
                <a:gd name="connsiteX0" fmla="*/ 622731 w 635440"/>
                <a:gd name="connsiteY0" fmla="*/ 0 h 742240"/>
                <a:gd name="connsiteX1" fmla="*/ 634073 w 635440"/>
                <a:gd name="connsiteY1" fmla="*/ 117787 h 742240"/>
                <a:gd name="connsiteX2" fmla="*/ 590689 w 635440"/>
                <a:gd name="connsiteY2" fmla="*/ 164508 h 742240"/>
                <a:gd name="connsiteX3" fmla="*/ 560654 w 635440"/>
                <a:gd name="connsiteY3" fmla="*/ 221241 h 742240"/>
                <a:gd name="connsiteX4" fmla="*/ 480561 w 635440"/>
                <a:gd name="connsiteY4" fmla="*/ 281311 h 742240"/>
                <a:gd name="connsiteX5" fmla="*/ 463875 w 635440"/>
                <a:gd name="connsiteY5" fmla="*/ 324695 h 742240"/>
                <a:gd name="connsiteX6" fmla="*/ 493910 w 635440"/>
                <a:gd name="connsiteY6" fmla="*/ 414800 h 742240"/>
                <a:gd name="connsiteX7" fmla="*/ 497247 w 635440"/>
                <a:gd name="connsiteY7" fmla="*/ 531603 h 742240"/>
                <a:gd name="connsiteX8" fmla="*/ 440514 w 635440"/>
                <a:gd name="connsiteY8" fmla="*/ 571650 h 742240"/>
                <a:gd name="connsiteX9" fmla="*/ 450526 w 635440"/>
                <a:gd name="connsiteY9" fmla="*/ 655080 h 742240"/>
                <a:gd name="connsiteX10" fmla="*/ 403805 w 635440"/>
                <a:gd name="connsiteY10" fmla="*/ 718488 h 742240"/>
                <a:gd name="connsiteX11" fmla="*/ 307025 w 635440"/>
                <a:gd name="connsiteY11" fmla="*/ 705139 h 742240"/>
                <a:gd name="connsiteX12" fmla="*/ 243618 w 635440"/>
                <a:gd name="connsiteY12" fmla="*/ 701802 h 742240"/>
                <a:gd name="connsiteX13" fmla="*/ 186885 w 635440"/>
                <a:gd name="connsiteY13" fmla="*/ 741848 h 742240"/>
                <a:gd name="connsiteX14" fmla="*/ 116803 w 635440"/>
                <a:gd name="connsiteY14" fmla="*/ 721825 h 742240"/>
                <a:gd name="connsiteX15" fmla="*/ 60070 w 635440"/>
                <a:gd name="connsiteY15" fmla="*/ 715150 h 742240"/>
                <a:gd name="connsiteX16" fmla="*/ 0 w 635440"/>
                <a:gd name="connsiteY16" fmla="*/ 725162 h 742240"/>
                <a:gd name="connsiteX0" fmla="*/ 606392 w 619101"/>
                <a:gd name="connsiteY0" fmla="*/ 0 h 742240"/>
                <a:gd name="connsiteX1" fmla="*/ 617734 w 619101"/>
                <a:gd name="connsiteY1" fmla="*/ 117787 h 742240"/>
                <a:gd name="connsiteX2" fmla="*/ 574350 w 619101"/>
                <a:gd name="connsiteY2" fmla="*/ 164508 h 742240"/>
                <a:gd name="connsiteX3" fmla="*/ 544315 w 619101"/>
                <a:gd name="connsiteY3" fmla="*/ 221241 h 742240"/>
                <a:gd name="connsiteX4" fmla="*/ 464222 w 619101"/>
                <a:gd name="connsiteY4" fmla="*/ 281311 h 742240"/>
                <a:gd name="connsiteX5" fmla="*/ 447536 w 619101"/>
                <a:gd name="connsiteY5" fmla="*/ 324695 h 742240"/>
                <a:gd name="connsiteX6" fmla="*/ 477571 w 619101"/>
                <a:gd name="connsiteY6" fmla="*/ 414800 h 742240"/>
                <a:gd name="connsiteX7" fmla="*/ 480908 w 619101"/>
                <a:gd name="connsiteY7" fmla="*/ 531603 h 742240"/>
                <a:gd name="connsiteX8" fmla="*/ 424175 w 619101"/>
                <a:gd name="connsiteY8" fmla="*/ 571650 h 742240"/>
                <a:gd name="connsiteX9" fmla="*/ 434187 w 619101"/>
                <a:gd name="connsiteY9" fmla="*/ 655080 h 742240"/>
                <a:gd name="connsiteX10" fmla="*/ 387466 w 619101"/>
                <a:gd name="connsiteY10" fmla="*/ 718488 h 742240"/>
                <a:gd name="connsiteX11" fmla="*/ 290686 w 619101"/>
                <a:gd name="connsiteY11" fmla="*/ 705139 h 742240"/>
                <a:gd name="connsiteX12" fmla="*/ 227279 w 619101"/>
                <a:gd name="connsiteY12" fmla="*/ 701802 h 742240"/>
                <a:gd name="connsiteX13" fmla="*/ 170546 w 619101"/>
                <a:gd name="connsiteY13" fmla="*/ 741848 h 742240"/>
                <a:gd name="connsiteX14" fmla="*/ 100464 w 619101"/>
                <a:gd name="connsiteY14" fmla="*/ 721825 h 742240"/>
                <a:gd name="connsiteX15" fmla="*/ 43731 w 619101"/>
                <a:gd name="connsiteY15" fmla="*/ 715150 h 742240"/>
                <a:gd name="connsiteX16" fmla="*/ 0 w 619101"/>
                <a:gd name="connsiteY16" fmla="*/ 722828 h 742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9101" h="742240">
                  <a:moveTo>
                    <a:pt x="606392" y="0"/>
                  </a:moveTo>
                  <a:cubicBezTo>
                    <a:pt x="611398" y="33372"/>
                    <a:pt x="623074" y="90369"/>
                    <a:pt x="617734" y="117787"/>
                  </a:cubicBezTo>
                  <a:cubicBezTo>
                    <a:pt x="612394" y="145205"/>
                    <a:pt x="586587" y="147266"/>
                    <a:pt x="574350" y="164508"/>
                  </a:cubicBezTo>
                  <a:cubicBezTo>
                    <a:pt x="562114" y="181750"/>
                    <a:pt x="562670" y="201774"/>
                    <a:pt x="544315" y="221241"/>
                  </a:cubicBezTo>
                  <a:cubicBezTo>
                    <a:pt x="525960" y="240708"/>
                    <a:pt x="480352" y="264069"/>
                    <a:pt x="464222" y="281311"/>
                  </a:cubicBezTo>
                  <a:cubicBezTo>
                    <a:pt x="448092" y="298553"/>
                    <a:pt x="445311" y="302447"/>
                    <a:pt x="447536" y="324695"/>
                  </a:cubicBezTo>
                  <a:cubicBezTo>
                    <a:pt x="449761" y="346943"/>
                    <a:pt x="472009" y="380315"/>
                    <a:pt x="477571" y="414800"/>
                  </a:cubicBezTo>
                  <a:cubicBezTo>
                    <a:pt x="483133" y="449285"/>
                    <a:pt x="489807" y="505461"/>
                    <a:pt x="480908" y="531603"/>
                  </a:cubicBezTo>
                  <a:cubicBezTo>
                    <a:pt x="472009" y="557745"/>
                    <a:pt x="431962" y="551071"/>
                    <a:pt x="424175" y="571650"/>
                  </a:cubicBezTo>
                  <a:cubicBezTo>
                    <a:pt x="416388" y="592229"/>
                    <a:pt x="440305" y="630607"/>
                    <a:pt x="434187" y="655080"/>
                  </a:cubicBezTo>
                  <a:cubicBezTo>
                    <a:pt x="428069" y="679553"/>
                    <a:pt x="411383" y="710145"/>
                    <a:pt x="387466" y="718488"/>
                  </a:cubicBezTo>
                  <a:cubicBezTo>
                    <a:pt x="363549" y="726831"/>
                    <a:pt x="317384" y="707920"/>
                    <a:pt x="290686" y="705139"/>
                  </a:cubicBezTo>
                  <a:cubicBezTo>
                    <a:pt x="263988" y="702358"/>
                    <a:pt x="247302" y="695684"/>
                    <a:pt x="227279" y="701802"/>
                  </a:cubicBezTo>
                  <a:cubicBezTo>
                    <a:pt x="207256" y="707920"/>
                    <a:pt x="191682" y="738511"/>
                    <a:pt x="170546" y="741848"/>
                  </a:cubicBezTo>
                  <a:cubicBezTo>
                    <a:pt x="149410" y="745185"/>
                    <a:pt x="121600" y="726275"/>
                    <a:pt x="100464" y="721825"/>
                  </a:cubicBezTo>
                  <a:cubicBezTo>
                    <a:pt x="79328" y="717375"/>
                    <a:pt x="60475" y="714983"/>
                    <a:pt x="43731" y="715150"/>
                  </a:cubicBezTo>
                  <a:cubicBezTo>
                    <a:pt x="26987" y="715317"/>
                    <a:pt x="27254" y="719491"/>
                    <a:pt x="0" y="722828"/>
                  </a:cubicBezTo>
                </a:path>
              </a:pathLst>
            </a:custGeom>
            <a:noFill/>
            <a:ln w="1206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433" name="Полилиния 66">
              <a:extLst>
                <a:ext uri="{FF2B5EF4-FFF2-40B4-BE49-F238E27FC236}">
                  <a16:creationId xmlns:a16="http://schemas.microsoft.com/office/drawing/2014/main" id="{8A69A783-2848-4286-85FD-8383D10A6386}"/>
                </a:ext>
              </a:extLst>
            </p:cNvPr>
            <p:cNvSpPr/>
            <p:nvPr/>
          </p:nvSpPr>
          <p:spPr>
            <a:xfrm>
              <a:off x="1839519" y="1293988"/>
              <a:ext cx="3151517" cy="1442679"/>
            </a:xfrm>
            <a:custGeom>
              <a:avLst/>
              <a:gdLst>
                <a:gd name="connsiteX0" fmla="*/ 147649 w 1357970"/>
                <a:gd name="connsiteY0" fmla="*/ 217392 h 1242036"/>
                <a:gd name="connsiteX1" fmla="*/ 247766 w 1357970"/>
                <a:gd name="connsiteY1" fmla="*/ 177345 h 1242036"/>
                <a:gd name="connsiteX2" fmla="*/ 324522 w 1357970"/>
                <a:gd name="connsiteY2" fmla="*/ 120612 h 1242036"/>
                <a:gd name="connsiteX3" fmla="*/ 424639 w 1357970"/>
                <a:gd name="connsiteY3" fmla="*/ 90577 h 1242036"/>
                <a:gd name="connsiteX4" fmla="*/ 458011 w 1357970"/>
                <a:gd name="connsiteY4" fmla="*/ 33844 h 1242036"/>
                <a:gd name="connsiteX5" fmla="*/ 504733 w 1357970"/>
                <a:gd name="connsiteY5" fmla="*/ 472 h 1242036"/>
                <a:gd name="connsiteX6" fmla="*/ 588163 w 1357970"/>
                <a:gd name="connsiteY6" fmla="*/ 17158 h 1242036"/>
                <a:gd name="connsiteX7" fmla="*/ 684943 w 1357970"/>
                <a:gd name="connsiteY7" fmla="*/ 57205 h 1242036"/>
                <a:gd name="connsiteX8" fmla="*/ 738338 w 1357970"/>
                <a:gd name="connsiteY8" fmla="*/ 63879 h 1242036"/>
                <a:gd name="connsiteX9" fmla="*/ 815095 w 1357970"/>
                <a:gd name="connsiteY9" fmla="*/ 100589 h 1242036"/>
                <a:gd name="connsiteX10" fmla="*/ 881839 w 1357970"/>
                <a:gd name="connsiteY10" fmla="*/ 130624 h 1242036"/>
                <a:gd name="connsiteX11" fmla="*/ 908537 w 1357970"/>
                <a:gd name="connsiteY11" fmla="*/ 180682 h 1242036"/>
                <a:gd name="connsiteX12" fmla="*/ 975282 w 1357970"/>
                <a:gd name="connsiteY12" fmla="*/ 180682 h 1242036"/>
                <a:gd name="connsiteX13" fmla="*/ 1098759 w 1357970"/>
                <a:gd name="connsiteY13" fmla="*/ 244090 h 1242036"/>
                <a:gd name="connsiteX14" fmla="*/ 1182190 w 1357970"/>
                <a:gd name="connsiteY14" fmla="*/ 337532 h 1242036"/>
                <a:gd name="connsiteX15" fmla="*/ 1245597 w 1357970"/>
                <a:gd name="connsiteY15" fmla="*/ 367567 h 1242036"/>
                <a:gd name="connsiteX16" fmla="*/ 1275632 w 1357970"/>
                <a:gd name="connsiteY16" fmla="*/ 394265 h 1242036"/>
                <a:gd name="connsiteX17" fmla="*/ 1325690 w 1357970"/>
                <a:gd name="connsiteY17" fmla="*/ 404276 h 1242036"/>
                <a:gd name="connsiteX18" fmla="*/ 1349051 w 1357970"/>
                <a:gd name="connsiteY18" fmla="*/ 507730 h 1242036"/>
                <a:gd name="connsiteX19" fmla="*/ 1355725 w 1357970"/>
                <a:gd name="connsiteY19" fmla="*/ 604510 h 1242036"/>
                <a:gd name="connsiteX20" fmla="*/ 1312341 w 1357970"/>
                <a:gd name="connsiteY20" fmla="*/ 651231 h 1242036"/>
                <a:gd name="connsiteX21" fmla="*/ 1282306 w 1357970"/>
                <a:gd name="connsiteY21" fmla="*/ 707964 h 1242036"/>
                <a:gd name="connsiteX22" fmla="*/ 1202213 w 1357970"/>
                <a:gd name="connsiteY22" fmla="*/ 768034 h 1242036"/>
                <a:gd name="connsiteX23" fmla="*/ 1185527 w 1357970"/>
                <a:gd name="connsiteY23" fmla="*/ 811418 h 1242036"/>
                <a:gd name="connsiteX24" fmla="*/ 1215562 w 1357970"/>
                <a:gd name="connsiteY24" fmla="*/ 901523 h 1242036"/>
                <a:gd name="connsiteX25" fmla="*/ 1218899 w 1357970"/>
                <a:gd name="connsiteY25" fmla="*/ 1018326 h 1242036"/>
                <a:gd name="connsiteX26" fmla="*/ 1162166 w 1357970"/>
                <a:gd name="connsiteY26" fmla="*/ 1058373 h 1242036"/>
                <a:gd name="connsiteX27" fmla="*/ 1172178 w 1357970"/>
                <a:gd name="connsiteY27" fmla="*/ 1141803 h 1242036"/>
                <a:gd name="connsiteX28" fmla="*/ 1125457 w 1357970"/>
                <a:gd name="connsiteY28" fmla="*/ 1205211 h 1242036"/>
                <a:gd name="connsiteX29" fmla="*/ 1028677 w 1357970"/>
                <a:gd name="connsiteY29" fmla="*/ 1191862 h 1242036"/>
                <a:gd name="connsiteX30" fmla="*/ 965270 w 1357970"/>
                <a:gd name="connsiteY30" fmla="*/ 1188525 h 1242036"/>
                <a:gd name="connsiteX31" fmla="*/ 908537 w 1357970"/>
                <a:gd name="connsiteY31" fmla="*/ 1228571 h 1242036"/>
                <a:gd name="connsiteX32" fmla="*/ 838455 w 1357970"/>
                <a:gd name="connsiteY32" fmla="*/ 1208548 h 1242036"/>
                <a:gd name="connsiteX33" fmla="*/ 781722 w 1357970"/>
                <a:gd name="connsiteY33" fmla="*/ 1201873 h 1242036"/>
                <a:gd name="connsiteX34" fmla="*/ 721652 w 1357970"/>
                <a:gd name="connsiteY34" fmla="*/ 1211885 h 1242036"/>
                <a:gd name="connsiteX35" fmla="*/ 618198 w 1357970"/>
                <a:gd name="connsiteY35" fmla="*/ 1221897 h 1242036"/>
                <a:gd name="connsiteX36" fmla="*/ 558128 w 1357970"/>
                <a:gd name="connsiteY36" fmla="*/ 1241920 h 1242036"/>
                <a:gd name="connsiteX37" fmla="*/ 481372 w 1357970"/>
                <a:gd name="connsiteY37" fmla="*/ 1211885 h 1242036"/>
                <a:gd name="connsiteX38" fmla="*/ 437988 w 1357970"/>
                <a:gd name="connsiteY38" fmla="*/ 1181850 h 1242036"/>
                <a:gd name="connsiteX39" fmla="*/ 381255 w 1357970"/>
                <a:gd name="connsiteY39" fmla="*/ 1145141 h 1242036"/>
                <a:gd name="connsiteX40" fmla="*/ 307836 w 1357970"/>
                <a:gd name="connsiteY40" fmla="*/ 1141803 h 1242036"/>
                <a:gd name="connsiteX41" fmla="*/ 241092 w 1357970"/>
                <a:gd name="connsiteY41" fmla="*/ 1095082 h 1242036"/>
                <a:gd name="connsiteX42" fmla="*/ 204382 w 1357970"/>
                <a:gd name="connsiteY42" fmla="*/ 1058373 h 1242036"/>
                <a:gd name="connsiteX43" fmla="*/ 147649 w 1357970"/>
                <a:gd name="connsiteY43" fmla="*/ 1018326 h 1242036"/>
                <a:gd name="connsiteX44" fmla="*/ 87579 w 1357970"/>
                <a:gd name="connsiteY44" fmla="*/ 931558 h 1242036"/>
                <a:gd name="connsiteX45" fmla="*/ 90917 w 1357970"/>
                <a:gd name="connsiteY45" fmla="*/ 881500 h 1242036"/>
                <a:gd name="connsiteX46" fmla="*/ 120952 w 1357970"/>
                <a:gd name="connsiteY46" fmla="*/ 791395 h 1242036"/>
                <a:gd name="connsiteX47" fmla="*/ 74230 w 1357970"/>
                <a:gd name="connsiteY47" fmla="*/ 771371 h 1242036"/>
                <a:gd name="connsiteX48" fmla="*/ 77568 w 1357970"/>
                <a:gd name="connsiteY48" fmla="*/ 731325 h 1242036"/>
                <a:gd name="connsiteX49" fmla="*/ 17498 w 1357970"/>
                <a:gd name="connsiteY49" fmla="*/ 697952 h 1242036"/>
                <a:gd name="connsiteX50" fmla="*/ 811 w 1357970"/>
                <a:gd name="connsiteY50" fmla="*/ 631208 h 1242036"/>
                <a:gd name="connsiteX51" fmla="*/ 37521 w 1357970"/>
                <a:gd name="connsiteY51" fmla="*/ 571138 h 1242036"/>
                <a:gd name="connsiteX52" fmla="*/ 34184 w 1357970"/>
                <a:gd name="connsiteY52" fmla="*/ 487707 h 1242036"/>
                <a:gd name="connsiteX53" fmla="*/ 67556 w 1357970"/>
                <a:gd name="connsiteY53" fmla="*/ 414288 h 1242036"/>
                <a:gd name="connsiteX54" fmla="*/ 84242 w 1357970"/>
                <a:gd name="connsiteY54" fmla="*/ 337532 h 1242036"/>
                <a:gd name="connsiteX55" fmla="*/ 120952 w 1357970"/>
                <a:gd name="connsiteY55" fmla="*/ 290811 h 1242036"/>
                <a:gd name="connsiteX56" fmla="*/ 147649 w 1357970"/>
                <a:gd name="connsiteY56" fmla="*/ 217392 h 1242036"/>
                <a:gd name="connsiteX0" fmla="*/ 1349051 w 1371459"/>
                <a:gd name="connsiteY0" fmla="*/ 507730 h 1242036"/>
                <a:gd name="connsiteX1" fmla="*/ 1355725 w 1371459"/>
                <a:gd name="connsiteY1" fmla="*/ 604510 h 1242036"/>
                <a:gd name="connsiteX2" fmla="*/ 1312341 w 1371459"/>
                <a:gd name="connsiteY2" fmla="*/ 651231 h 1242036"/>
                <a:gd name="connsiteX3" fmla="*/ 1282306 w 1371459"/>
                <a:gd name="connsiteY3" fmla="*/ 707964 h 1242036"/>
                <a:gd name="connsiteX4" fmla="*/ 1202213 w 1371459"/>
                <a:gd name="connsiteY4" fmla="*/ 768034 h 1242036"/>
                <a:gd name="connsiteX5" fmla="*/ 1185527 w 1371459"/>
                <a:gd name="connsiteY5" fmla="*/ 811418 h 1242036"/>
                <a:gd name="connsiteX6" fmla="*/ 1215562 w 1371459"/>
                <a:gd name="connsiteY6" fmla="*/ 901523 h 1242036"/>
                <a:gd name="connsiteX7" fmla="*/ 1218899 w 1371459"/>
                <a:gd name="connsiteY7" fmla="*/ 1018326 h 1242036"/>
                <a:gd name="connsiteX8" fmla="*/ 1162166 w 1371459"/>
                <a:gd name="connsiteY8" fmla="*/ 1058373 h 1242036"/>
                <a:gd name="connsiteX9" fmla="*/ 1172178 w 1371459"/>
                <a:gd name="connsiteY9" fmla="*/ 1141803 h 1242036"/>
                <a:gd name="connsiteX10" fmla="*/ 1125457 w 1371459"/>
                <a:gd name="connsiteY10" fmla="*/ 1205211 h 1242036"/>
                <a:gd name="connsiteX11" fmla="*/ 1028677 w 1371459"/>
                <a:gd name="connsiteY11" fmla="*/ 1191862 h 1242036"/>
                <a:gd name="connsiteX12" fmla="*/ 965270 w 1371459"/>
                <a:gd name="connsiteY12" fmla="*/ 1188525 h 1242036"/>
                <a:gd name="connsiteX13" fmla="*/ 908537 w 1371459"/>
                <a:gd name="connsiteY13" fmla="*/ 1228571 h 1242036"/>
                <a:gd name="connsiteX14" fmla="*/ 838455 w 1371459"/>
                <a:gd name="connsiteY14" fmla="*/ 1208548 h 1242036"/>
                <a:gd name="connsiteX15" fmla="*/ 781722 w 1371459"/>
                <a:gd name="connsiteY15" fmla="*/ 1201873 h 1242036"/>
                <a:gd name="connsiteX16" fmla="*/ 721652 w 1371459"/>
                <a:gd name="connsiteY16" fmla="*/ 1211885 h 1242036"/>
                <a:gd name="connsiteX17" fmla="*/ 618198 w 1371459"/>
                <a:gd name="connsiteY17" fmla="*/ 1221897 h 1242036"/>
                <a:gd name="connsiteX18" fmla="*/ 558128 w 1371459"/>
                <a:gd name="connsiteY18" fmla="*/ 1241920 h 1242036"/>
                <a:gd name="connsiteX19" fmla="*/ 481372 w 1371459"/>
                <a:gd name="connsiteY19" fmla="*/ 1211885 h 1242036"/>
                <a:gd name="connsiteX20" fmla="*/ 437988 w 1371459"/>
                <a:gd name="connsiteY20" fmla="*/ 1181850 h 1242036"/>
                <a:gd name="connsiteX21" fmla="*/ 381255 w 1371459"/>
                <a:gd name="connsiteY21" fmla="*/ 1145141 h 1242036"/>
                <a:gd name="connsiteX22" fmla="*/ 307836 w 1371459"/>
                <a:gd name="connsiteY22" fmla="*/ 1141803 h 1242036"/>
                <a:gd name="connsiteX23" fmla="*/ 241092 w 1371459"/>
                <a:gd name="connsiteY23" fmla="*/ 1095082 h 1242036"/>
                <a:gd name="connsiteX24" fmla="*/ 204382 w 1371459"/>
                <a:gd name="connsiteY24" fmla="*/ 1058373 h 1242036"/>
                <a:gd name="connsiteX25" fmla="*/ 147649 w 1371459"/>
                <a:gd name="connsiteY25" fmla="*/ 1018326 h 1242036"/>
                <a:gd name="connsiteX26" fmla="*/ 87579 w 1371459"/>
                <a:gd name="connsiteY26" fmla="*/ 931558 h 1242036"/>
                <a:gd name="connsiteX27" fmla="*/ 90917 w 1371459"/>
                <a:gd name="connsiteY27" fmla="*/ 881500 h 1242036"/>
                <a:gd name="connsiteX28" fmla="*/ 120952 w 1371459"/>
                <a:gd name="connsiteY28" fmla="*/ 791395 h 1242036"/>
                <a:gd name="connsiteX29" fmla="*/ 74230 w 1371459"/>
                <a:gd name="connsiteY29" fmla="*/ 771371 h 1242036"/>
                <a:gd name="connsiteX30" fmla="*/ 77568 w 1371459"/>
                <a:gd name="connsiteY30" fmla="*/ 731325 h 1242036"/>
                <a:gd name="connsiteX31" fmla="*/ 17498 w 1371459"/>
                <a:gd name="connsiteY31" fmla="*/ 697952 h 1242036"/>
                <a:gd name="connsiteX32" fmla="*/ 811 w 1371459"/>
                <a:gd name="connsiteY32" fmla="*/ 631208 h 1242036"/>
                <a:gd name="connsiteX33" fmla="*/ 37521 w 1371459"/>
                <a:gd name="connsiteY33" fmla="*/ 571138 h 1242036"/>
                <a:gd name="connsiteX34" fmla="*/ 34184 w 1371459"/>
                <a:gd name="connsiteY34" fmla="*/ 487707 h 1242036"/>
                <a:gd name="connsiteX35" fmla="*/ 67556 w 1371459"/>
                <a:gd name="connsiteY35" fmla="*/ 414288 h 1242036"/>
                <a:gd name="connsiteX36" fmla="*/ 84242 w 1371459"/>
                <a:gd name="connsiteY36" fmla="*/ 337532 h 1242036"/>
                <a:gd name="connsiteX37" fmla="*/ 120952 w 1371459"/>
                <a:gd name="connsiteY37" fmla="*/ 290811 h 1242036"/>
                <a:gd name="connsiteX38" fmla="*/ 147649 w 1371459"/>
                <a:gd name="connsiteY38" fmla="*/ 217392 h 1242036"/>
                <a:gd name="connsiteX39" fmla="*/ 247766 w 1371459"/>
                <a:gd name="connsiteY39" fmla="*/ 177345 h 1242036"/>
                <a:gd name="connsiteX40" fmla="*/ 324522 w 1371459"/>
                <a:gd name="connsiteY40" fmla="*/ 120612 h 1242036"/>
                <a:gd name="connsiteX41" fmla="*/ 424639 w 1371459"/>
                <a:gd name="connsiteY41" fmla="*/ 90577 h 1242036"/>
                <a:gd name="connsiteX42" fmla="*/ 458011 w 1371459"/>
                <a:gd name="connsiteY42" fmla="*/ 33844 h 1242036"/>
                <a:gd name="connsiteX43" fmla="*/ 504733 w 1371459"/>
                <a:gd name="connsiteY43" fmla="*/ 472 h 1242036"/>
                <a:gd name="connsiteX44" fmla="*/ 588163 w 1371459"/>
                <a:gd name="connsiteY44" fmla="*/ 17158 h 1242036"/>
                <a:gd name="connsiteX45" fmla="*/ 684943 w 1371459"/>
                <a:gd name="connsiteY45" fmla="*/ 57205 h 1242036"/>
                <a:gd name="connsiteX46" fmla="*/ 738338 w 1371459"/>
                <a:gd name="connsiteY46" fmla="*/ 63879 h 1242036"/>
                <a:gd name="connsiteX47" fmla="*/ 815095 w 1371459"/>
                <a:gd name="connsiteY47" fmla="*/ 100589 h 1242036"/>
                <a:gd name="connsiteX48" fmla="*/ 881839 w 1371459"/>
                <a:gd name="connsiteY48" fmla="*/ 130624 h 1242036"/>
                <a:gd name="connsiteX49" fmla="*/ 908537 w 1371459"/>
                <a:gd name="connsiteY49" fmla="*/ 180682 h 1242036"/>
                <a:gd name="connsiteX50" fmla="*/ 975282 w 1371459"/>
                <a:gd name="connsiteY50" fmla="*/ 180682 h 1242036"/>
                <a:gd name="connsiteX51" fmla="*/ 1098759 w 1371459"/>
                <a:gd name="connsiteY51" fmla="*/ 244090 h 1242036"/>
                <a:gd name="connsiteX52" fmla="*/ 1182190 w 1371459"/>
                <a:gd name="connsiteY52" fmla="*/ 337532 h 1242036"/>
                <a:gd name="connsiteX53" fmla="*/ 1245597 w 1371459"/>
                <a:gd name="connsiteY53" fmla="*/ 367567 h 1242036"/>
                <a:gd name="connsiteX54" fmla="*/ 1275632 w 1371459"/>
                <a:gd name="connsiteY54" fmla="*/ 394265 h 1242036"/>
                <a:gd name="connsiteX55" fmla="*/ 1325690 w 1371459"/>
                <a:gd name="connsiteY55" fmla="*/ 404276 h 1242036"/>
                <a:gd name="connsiteX56" fmla="*/ 1371459 w 1371459"/>
                <a:gd name="connsiteY56" fmla="*/ 530138 h 1242036"/>
                <a:gd name="connsiteX0" fmla="*/ 1349051 w 1357970"/>
                <a:gd name="connsiteY0" fmla="*/ 507730 h 1242036"/>
                <a:gd name="connsiteX1" fmla="*/ 1355725 w 1357970"/>
                <a:gd name="connsiteY1" fmla="*/ 604510 h 1242036"/>
                <a:gd name="connsiteX2" fmla="*/ 1312341 w 1357970"/>
                <a:gd name="connsiteY2" fmla="*/ 651231 h 1242036"/>
                <a:gd name="connsiteX3" fmla="*/ 1282306 w 1357970"/>
                <a:gd name="connsiteY3" fmla="*/ 707964 h 1242036"/>
                <a:gd name="connsiteX4" fmla="*/ 1202213 w 1357970"/>
                <a:gd name="connsiteY4" fmla="*/ 768034 h 1242036"/>
                <a:gd name="connsiteX5" fmla="*/ 1185527 w 1357970"/>
                <a:gd name="connsiteY5" fmla="*/ 811418 h 1242036"/>
                <a:gd name="connsiteX6" fmla="*/ 1215562 w 1357970"/>
                <a:gd name="connsiteY6" fmla="*/ 901523 h 1242036"/>
                <a:gd name="connsiteX7" fmla="*/ 1218899 w 1357970"/>
                <a:gd name="connsiteY7" fmla="*/ 1018326 h 1242036"/>
                <a:gd name="connsiteX8" fmla="*/ 1162166 w 1357970"/>
                <a:gd name="connsiteY8" fmla="*/ 1058373 h 1242036"/>
                <a:gd name="connsiteX9" fmla="*/ 1172178 w 1357970"/>
                <a:gd name="connsiteY9" fmla="*/ 1141803 h 1242036"/>
                <a:gd name="connsiteX10" fmla="*/ 1125457 w 1357970"/>
                <a:gd name="connsiteY10" fmla="*/ 1205211 h 1242036"/>
                <a:gd name="connsiteX11" fmla="*/ 1028677 w 1357970"/>
                <a:gd name="connsiteY11" fmla="*/ 1191862 h 1242036"/>
                <a:gd name="connsiteX12" fmla="*/ 965270 w 1357970"/>
                <a:gd name="connsiteY12" fmla="*/ 1188525 h 1242036"/>
                <a:gd name="connsiteX13" fmla="*/ 908537 w 1357970"/>
                <a:gd name="connsiteY13" fmla="*/ 1228571 h 1242036"/>
                <a:gd name="connsiteX14" fmla="*/ 838455 w 1357970"/>
                <a:gd name="connsiteY14" fmla="*/ 1208548 h 1242036"/>
                <a:gd name="connsiteX15" fmla="*/ 781722 w 1357970"/>
                <a:gd name="connsiteY15" fmla="*/ 1201873 h 1242036"/>
                <a:gd name="connsiteX16" fmla="*/ 721652 w 1357970"/>
                <a:gd name="connsiteY16" fmla="*/ 1211885 h 1242036"/>
                <a:gd name="connsiteX17" fmla="*/ 618198 w 1357970"/>
                <a:gd name="connsiteY17" fmla="*/ 1221897 h 1242036"/>
                <a:gd name="connsiteX18" fmla="*/ 558128 w 1357970"/>
                <a:gd name="connsiteY18" fmla="*/ 1241920 h 1242036"/>
                <a:gd name="connsiteX19" fmla="*/ 481372 w 1357970"/>
                <a:gd name="connsiteY19" fmla="*/ 1211885 h 1242036"/>
                <a:gd name="connsiteX20" fmla="*/ 437988 w 1357970"/>
                <a:gd name="connsiteY20" fmla="*/ 1181850 h 1242036"/>
                <a:gd name="connsiteX21" fmla="*/ 381255 w 1357970"/>
                <a:gd name="connsiteY21" fmla="*/ 1145141 h 1242036"/>
                <a:gd name="connsiteX22" fmla="*/ 307836 w 1357970"/>
                <a:gd name="connsiteY22" fmla="*/ 1141803 h 1242036"/>
                <a:gd name="connsiteX23" fmla="*/ 241092 w 1357970"/>
                <a:gd name="connsiteY23" fmla="*/ 1095082 h 1242036"/>
                <a:gd name="connsiteX24" fmla="*/ 204382 w 1357970"/>
                <a:gd name="connsiteY24" fmla="*/ 1058373 h 1242036"/>
                <a:gd name="connsiteX25" fmla="*/ 147649 w 1357970"/>
                <a:gd name="connsiteY25" fmla="*/ 1018326 h 1242036"/>
                <a:gd name="connsiteX26" fmla="*/ 87579 w 1357970"/>
                <a:gd name="connsiteY26" fmla="*/ 931558 h 1242036"/>
                <a:gd name="connsiteX27" fmla="*/ 90917 w 1357970"/>
                <a:gd name="connsiteY27" fmla="*/ 881500 h 1242036"/>
                <a:gd name="connsiteX28" fmla="*/ 120952 w 1357970"/>
                <a:gd name="connsiteY28" fmla="*/ 791395 h 1242036"/>
                <a:gd name="connsiteX29" fmla="*/ 74230 w 1357970"/>
                <a:gd name="connsiteY29" fmla="*/ 771371 h 1242036"/>
                <a:gd name="connsiteX30" fmla="*/ 77568 w 1357970"/>
                <a:gd name="connsiteY30" fmla="*/ 731325 h 1242036"/>
                <a:gd name="connsiteX31" fmla="*/ 17498 w 1357970"/>
                <a:gd name="connsiteY31" fmla="*/ 697952 h 1242036"/>
                <a:gd name="connsiteX32" fmla="*/ 811 w 1357970"/>
                <a:gd name="connsiteY32" fmla="*/ 631208 h 1242036"/>
                <a:gd name="connsiteX33" fmla="*/ 37521 w 1357970"/>
                <a:gd name="connsiteY33" fmla="*/ 571138 h 1242036"/>
                <a:gd name="connsiteX34" fmla="*/ 34184 w 1357970"/>
                <a:gd name="connsiteY34" fmla="*/ 487707 h 1242036"/>
                <a:gd name="connsiteX35" fmla="*/ 67556 w 1357970"/>
                <a:gd name="connsiteY35" fmla="*/ 414288 h 1242036"/>
                <a:gd name="connsiteX36" fmla="*/ 84242 w 1357970"/>
                <a:gd name="connsiteY36" fmla="*/ 337532 h 1242036"/>
                <a:gd name="connsiteX37" fmla="*/ 120952 w 1357970"/>
                <a:gd name="connsiteY37" fmla="*/ 290811 h 1242036"/>
                <a:gd name="connsiteX38" fmla="*/ 147649 w 1357970"/>
                <a:gd name="connsiteY38" fmla="*/ 217392 h 1242036"/>
                <a:gd name="connsiteX39" fmla="*/ 247766 w 1357970"/>
                <a:gd name="connsiteY39" fmla="*/ 177345 h 1242036"/>
                <a:gd name="connsiteX40" fmla="*/ 324522 w 1357970"/>
                <a:gd name="connsiteY40" fmla="*/ 120612 h 1242036"/>
                <a:gd name="connsiteX41" fmla="*/ 424639 w 1357970"/>
                <a:gd name="connsiteY41" fmla="*/ 90577 h 1242036"/>
                <a:gd name="connsiteX42" fmla="*/ 458011 w 1357970"/>
                <a:gd name="connsiteY42" fmla="*/ 33844 h 1242036"/>
                <a:gd name="connsiteX43" fmla="*/ 504733 w 1357970"/>
                <a:gd name="connsiteY43" fmla="*/ 472 h 1242036"/>
                <a:gd name="connsiteX44" fmla="*/ 588163 w 1357970"/>
                <a:gd name="connsiteY44" fmla="*/ 17158 h 1242036"/>
                <a:gd name="connsiteX45" fmla="*/ 684943 w 1357970"/>
                <a:gd name="connsiteY45" fmla="*/ 57205 h 1242036"/>
                <a:gd name="connsiteX46" fmla="*/ 738338 w 1357970"/>
                <a:gd name="connsiteY46" fmla="*/ 63879 h 1242036"/>
                <a:gd name="connsiteX47" fmla="*/ 815095 w 1357970"/>
                <a:gd name="connsiteY47" fmla="*/ 100589 h 1242036"/>
                <a:gd name="connsiteX48" fmla="*/ 881839 w 1357970"/>
                <a:gd name="connsiteY48" fmla="*/ 130624 h 1242036"/>
                <a:gd name="connsiteX49" fmla="*/ 908537 w 1357970"/>
                <a:gd name="connsiteY49" fmla="*/ 180682 h 1242036"/>
                <a:gd name="connsiteX50" fmla="*/ 975282 w 1357970"/>
                <a:gd name="connsiteY50" fmla="*/ 180682 h 1242036"/>
                <a:gd name="connsiteX51" fmla="*/ 1098759 w 1357970"/>
                <a:gd name="connsiteY51" fmla="*/ 244090 h 1242036"/>
                <a:gd name="connsiteX52" fmla="*/ 1182190 w 1357970"/>
                <a:gd name="connsiteY52" fmla="*/ 337532 h 1242036"/>
                <a:gd name="connsiteX53" fmla="*/ 1245597 w 1357970"/>
                <a:gd name="connsiteY53" fmla="*/ 367567 h 1242036"/>
                <a:gd name="connsiteX54" fmla="*/ 1275632 w 1357970"/>
                <a:gd name="connsiteY54" fmla="*/ 394265 h 1242036"/>
                <a:gd name="connsiteX55" fmla="*/ 1325690 w 1357970"/>
                <a:gd name="connsiteY55" fmla="*/ 404276 h 1242036"/>
                <a:gd name="connsiteX0" fmla="*/ 1355725 w 1355725"/>
                <a:gd name="connsiteY0" fmla="*/ 604510 h 1242036"/>
                <a:gd name="connsiteX1" fmla="*/ 1312341 w 1355725"/>
                <a:gd name="connsiteY1" fmla="*/ 651231 h 1242036"/>
                <a:gd name="connsiteX2" fmla="*/ 1282306 w 1355725"/>
                <a:gd name="connsiteY2" fmla="*/ 707964 h 1242036"/>
                <a:gd name="connsiteX3" fmla="*/ 1202213 w 1355725"/>
                <a:gd name="connsiteY3" fmla="*/ 768034 h 1242036"/>
                <a:gd name="connsiteX4" fmla="*/ 1185527 w 1355725"/>
                <a:gd name="connsiteY4" fmla="*/ 811418 h 1242036"/>
                <a:gd name="connsiteX5" fmla="*/ 1215562 w 1355725"/>
                <a:gd name="connsiteY5" fmla="*/ 901523 h 1242036"/>
                <a:gd name="connsiteX6" fmla="*/ 1218899 w 1355725"/>
                <a:gd name="connsiteY6" fmla="*/ 1018326 h 1242036"/>
                <a:gd name="connsiteX7" fmla="*/ 1162166 w 1355725"/>
                <a:gd name="connsiteY7" fmla="*/ 1058373 h 1242036"/>
                <a:gd name="connsiteX8" fmla="*/ 1172178 w 1355725"/>
                <a:gd name="connsiteY8" fmla="*/ 1141803 h 1242036"/>
                <a:gd name="connsiteX9" fmla="*/ 1125457 w 1355725"/>
                <a:gd name="connsiteY9" fmla="*/ 1205211 h 1242036"/>
                <a:gd name="connsiteX10" fmla="*/ 1028677 w 1355725"/>
                <a:gd name="connsiteY10" fmla="*/ 1191862 h 1242036"/>
                <a:gd name="connsiteX11" fmla="*/ 965270 w 1355725"/>
                <a:gd name="connsiteY11" fmla="*/ 1188525 h 1242036"/>
                <a:gd name="connsiteX12" fmla="*/ 908537 w 1355725"/>
                <a:gd name="connsiteY12" fmla="*/ 1228571 h 1242036"/>
                <a:gd name="connsiteX13" fmla="*/ 838455 w 1355725"/>
                <a:gd name="connsiteY13" fmla="*/ 1208548 h 1242036"/>
                <a:gd name="connsiteX14" fmla="*/ 781722 w 1355725"/>
                <a:gd name="connsiteY14" fmla="*/ 1201873 h 1242036"/>
                <a:gd name="connsiteX15" fmla="*/ 721652 w 1355725"/>
                <a:gd name="connsiteY15" fmla="*/ 1211885 h 1242036"/>
                <a:gd name="connsiteX16" fmla="*/ 618198 w 1355725"/>
                <a:gd name="connsiteY16" fmla="*/ 1221897 h 1242036"/>
                <a:gd name="connsiteX17" fmla="*/ 558128 w 1355725"/>
                <a:gd name="connsiteY17" fmla="*/ 1241920 h 1242036"/>
                <a:gd name="connsiteX18" fmla="*/ 481372 w 1355725"/>
                <a:gd name="connsiteY18" fmla="*/ 1211885 h 1242036"/>
                <a:gd name="connsiteX19" fmla="*/ 437988 w 1355725"/>
                <a:gd name="connsiteY19" fmla="*/ 1181850 h 1242036"/>
                <a:gd name="connsiteX20" fmla="*/ 381255 w 1355725"/>
                <a:gd name="connsiteY20" fmla="*/ 1145141 h 1242036"/>
                <a:gd name="connsiteX21" fmla="*/ 307836 w 1355725"/>
                <a:gd name="connsiteY21" fmla="*/ 1141803 h 1242036"/>
                <a:gd name="connsiteX22" fmla="*/ 241092 w 1355725"/>
                <a:gd name="connsiteY22" fmla="*/ 1095082 h 1242036"/>
                <a:gd name="connsiteX23" fmla="*/ 204382 w 1355725"/>
                <a:gd name="connsiteY23" fmla="*/ 1058373 h 1242036"/>
                <a:gd name="connsiteX24" fmla="*/ 147649 w 1355725"/>
                <a:gd name="connsiteY24" fmla="*/ 1018326 h 1242036"/>
                <a:gd name="connsiteX25" fmla="*/ 87579 w 1355725"/>
                <a:gd name="connsiteY25" fmla="*/ 931558 h 1242036"/>
                <a:gd name="connsiteX26" fmla="*/ 90917 w 1355725"/>
                <a:gd name="connsiteY26" fmla="*/ 881500 h 1242036"/>
                <a:gd name="connsiteX27" fmla="*/ 120952 w 1355725"/>
                <a:gd name="connsiteY27" fmla="*/ 791395 h 1242036"/>
                <a:gd name="connsiteX28" fmla="*/ 74230 w 1355725"/>
                <a:gd name="connsiteY28" fmla="*/ 771371 h 1242036"/>
                <a:gd name="connsiteX29" fmla="*/ 77568 w 1355725"/>
                <a:gd name="connsiteY29" fmla="*/ 731325 h 1242036"/>
                <a:gd name="connsiteX30" fmla="*/ 17498 w 1355725"/>
                <a:gd name="connsiteY30" fmla="*/ 697952 h 1242036"/>
                <a:gd name="connsiteX31" fmla="*/ 811 w 1355725"/>
                <a:gd name="connsiteY31" fmla="*/ 631208 h 1242036"/>
                <a:gd name="connsiteX32" fmla="*/ 37521 w 1355725"/>
                <a:gd name="connsiteY32" fmla="*/ 571138 h 1242036"/>
                <a:gd name="connsiteX33" fmla="*/ 34184 w 1355725"/>
                <a:gd name="connsiteY33" fmla="*/ 487707 h 1242036"/>
                <a:gd name="connsiteX34" fmla="*/ 67556 w 1355725"/>
                <a:gd name="connsiteY34" fmla="*/ 414288 h 1242036"/>
                <a:gd name="connsiteX35" fmla="*/ 84242 w 1355725"/>
                <a:gd name="connsiteY35" fmla="*/ 337532 h 1242036"/>
                <a:gd name="connsiteX36" fmla="*/ 120952 w 1355725"/>
                <a:gd name="connsiteY36" fmla="*/ 290811 h 1242036"/>
                <a:gd name="connsiteX37" fmla="*/ 147649 w 1355725"/>
                <a:gd name="connsiteY37" fmla="*/ 217392 h 1242036"/>
                <a:gd name="connsiteX38" fmla="*/ 247766 w 1355725"/>
                <a:gd name="connsiteY38" fmla="*/ 177345 h 1242036"/>
                <a:gd name="connsiteX39" fmla="*/ 324522 w 1355725"/>
                <a:gd name="connsiteY39" fmla="*/ 120612 h 1242036"/>
                <a:gd name="connsiteX40" fmla="*/ 424639 w 1355725"/>
                <a:gd name="connsiteY40" fmla="*/ 90577 h 1242036"/>
                <a:gd name="connsiteX41" fmla="*/ 458011 w 1355725"/>
                <a:gd name="connsiteY41" fmla="*/ 33844 h 1242036"/>
                <a:gd name="connsiteX42" fmla="*/ 504733 w 1355725"/>
                <a:gd name="connsiteY42" fmla="*/ 472 h 1242036"/>
                <a:gd name="connsiteX43" fmla="*/ 588163 w 1355725"/>
                <a:gd name="connsiteY43" fmla="*/ 17158 h 1242036"/>
                <a:gd name="connsiteX44" fmla="*/ 684943 w 1355725"/>
                <a:gd name="connsiteY44" fmla="*/ 57205 h 1242036"/>
                <a:gd name="connsiteX45" fmla="*/ 738338 w 1355725"/>
                <a:gd name="connsiteY45" fmla="*/ 63879 h 1242036"/>
                <a:gd name="connsiteX46" fmla="*/ 815095 w 1355725"/>
                <a:gd name="connsiteY46" fmla="*/ 100589 h 1242036"/>
                <a:gd name="connsiteX47" fmla="*/ 881839 w 1355725"/>
                <a:gd name="connsiteY47" fmla="*/ 130624 h 1242036"/>
                <a:gd name="connsiteX48" fmla="*/ 908537 w 1355725"/>
                <a:gd name="connsiteY48" fmla="*/ 180682 h 1242036"/>
                <a:gd name="connsiteX49" fmla="*/ 975282 w 1355725"/>
                <a:gd name="connsiteY49" fmla="*/ 180682 h 1242036"/>
                <a:gd name="connsiteX50" fmla="*/ 1098759 w 1355725"/>
                <a:gd name="connsiteY50" fmla="*/ 244090 h 1242036"/>
                <a:gd name="connsiteX51" fmla="*/ 1182190 w 1355725"/>
                <a:gd name="connsiteY51" fmla="*/ 337532 h 1242036"/>
                <a:gd name="connsiteX52" fmla="*/ 1245597 w 1355725"/>
                <a:gd name="connsiteY52" fmla="*/ 367567 h 1242036"/>
                <a:gd name="connsiteX53" fmla="*/ 1275632 w 1355725"/>
                <a:gd name="connsiteY53" fmla="*/ 394265 h 1242036"/>
                <a:gd name="connsiteX54" fmla="*/ 1325690 w 1355725"/>
                <a:gd name="connsiteY54" fmla="*/ 404276 h 1242036"/>
                <a:gd name="connsiteX0" fmla="*/ 1312341 w 1325690"/>
                <a:gd name="connsiteY0" fmla="*/ 651231 h 1242036"/>
                <a:gd name="connsiteX1" fmla="*/ 1282306 w 1325690"/>
                <a:gd name="connsiteY1" fmla="*/ 707964 h 1242036"/>
                <a:gd name="connsiteX2" fmla="*/ 1202213 w 1325690"/>
                <a:gd name="connsiteY2" fmla="*/ 768034 h 1242036"/>
                <a:gd name="connsiteX3" fmla="*/ 1185527 w 1325690"/>
                <a:gd name="connsiteY3" fmla="*/ 811418 h 1242036"/>
                <a:gd name="connsiteX4" fmla="*/ 1215562 w 1325690"/>
                <a:gd name="connsiteY4" fmla="*/ 901523 h 1242036"/>
                <a:gd name="connsiteX5" fmla="*/ 1218899 w 1325690"/>
                <a:gd name="connsiteY5" fmla="*/ 1018326 h 1242036"/>
                <a:gd name="connsiteX6" fmla="*/ 1162166 w 1325690"/>
                <a:gd name="connsiteY6" fmla="*/ 1058373 h 1242036"/>
                <a:gd name="connsiteX7" fmla="*/ 1172178 w 1325690"/>
                <a:gd name="connsiteY7" fmla="*/ 1141803 h 1242036"/>
                <a:gd name="connsiteX8" fmla="*/ 1125457 w 1325690"/>
                <a:gd name="connsiteY8" fmla="*/ 1205211 h 1242036"/>
                <a:gd name="connsiteX9" fmla="*/ 1028677 w 1325690"/>
                <a:gd name="connsiteY9" fmla="*/ 1191862 h 1242036"/>
                <a:gd name="connsiteX10" fmla="*/ 965270 w 1325690"/>
                <a:gd name="connsiteY10" fmla="*/ 1188525 h 1242036"/>
                <a:gd name="connsiteX11" fmla="*/ 908537 w 1325690"/>
                <a:gd name="connsiteY11" fmla="*/ 1228571 h 1242036"/>
                <a:gd name="connsiteX12" fmla="*/ 838455 w 1325690"/>
                <a:gd name="connsiteY12" fmla="*/ 1208548 h 1242036"/>
                <a:gd name="connsiteX13" fmla="*/ 781722 w 1325690"/>
                <a:gd name="connsiteY13" fmla="*/ 1201873 h 1242036"/>
                <a:gd name="connsiteX14" fmla="*/ 721652 w 1325690"/>
                <a:gd name="connsiteY14" fmla="*/ 1211885 h 1242036"/>
                <a:gd name="connsiteX15" fmla="*/ 618198 w 1325690"/>
                <a:gd name="connsiteY15" fmla="*/ 1221897 h 1242036"/>
                <a:gd name="connsiteX16" fmla="*/ 558128 w 1325690"/>
                <a:gd name="connsiteY16" fmla="*/ 1241920 h 1242036"/>
                <a:gd name="connsiteX17" fmla="*/ 481372 w 1325690"/>
                <a:gd name="connsiteY17" fmla="*/ 1211885 h 1242036"/>
                <a:gd name="connsiteX18" fmla="*/ 437988 w 1325690"/>
                <a:gd name="connsiteY18" fmla="*/ 1181850 h 1242036"/>
                <a:gd name="connsiteX19" fmla="*/ 381255 w 1325690"/>
                <a:gd name="connsiteY19" fmla="*/ 1145141 h 1242036"/>
                <a:gd name="connsiteX20" fmla="*/ 307836 w 1325690"/>
                <a:gd name="connsiteY20" fmla="*/ 1141803 h 1242036"/>
                <a:gd name="connsiteX21" fmla="*/ 241092 w 1325690"/>
                <a:gd name="connsiteY21" fmla="*/ 1095082 h 1242036"/>
                <a:gd name="connsiteX22" fmla="*/ 204382 w 1325690"/>
                <a:gd name="connsiteY22" fmla="*/ 1058373 h 1242036"/>
                <a:gd name="connsiteX23" fmla="*/ 147649 w 1325690"/>
                <a:gd name="connsiteY23" fmla="*/ 1018326 h 1242036"/>
                <a:gd name="connsiteX24" fmla="*/ 87579 w 1325690"/>
                <a:gd name="connsiteY24" fmla="*/ 931558 h 1242036"/>
                <a:gd name="connsiteX25" fmla="*/ 90917 w 1325690"/>
                <a:gd name="connsiteY25" fmla="*/ 881500 h 1242036"/>
                <a:gd name="connsiteX26" fmla="*/ 120952 w 1325690"/>
                <a:gd name="connsiteY26" fmla="*/ 791395 h 1242036"/>
                <a:gd name="connsiteX27" fmla="*/ 74230 w 1325690"/>
                <a:gd name="connsiteY27" fmla="*/ 771371 h 1242036"/>
                <a:gd name="connsiteX28" fmla="*/ 77568 w 1325690"/>
                <a:gd name="connsiteY28" fmla="*/ 731325 h 1242036"/>
                <a:gd name="connsiteX29" fmla="*/ 17498 w 1325690"/>
                <a:gd name="connsiteY29" fmla="*/ 697952 h 1242036"/>
                <a:gd name="connsiteX30" fmla="*/ 811 w 1325690"/>
                <a:gd name="connsiteY30" fmla="*/ 631208 h 1242036"/>
                <a:gd name="connsiteX31" fmla="*/ 37521 w 1325690"/>
                <a:gd name="connsiteY31" fmla="*/ 571138 h 1242036"/>
                <a:gd name="connsiteX32" fmla="*/ 34184 w 1325690"/>
                <a:gd name="connsiteY32" fmla="*/ 487707 h 1242036"/>
                <a:gd name="connsiteX33" fmla="*/ 67556 w 1325690"/>
                <a:gd name="connsiteY33" fmla="*/ 414288 h 1242036"/>
                <a:gd name="connsiteX34" fmla="*/ 84242 w 1325690"/>
                <a:gd name="connsiteY34" fmla="*/ 337532 h 1242036"/>
                <a:gd name="connsiteX35" fmla="*/ 120952 w 1325690"/>
                <a:gd name="connsiteY35" fmla="*/ 290811 h 1242036"/>
                <a:gd name="connsiteX36" fmla="*/ 147649 w 1325690"/>
                <a:gd name="connsiteY36" fmla="*/ 217392 h 1242036"/>
                <a:gd name="connsiteX37" fmla="*/ 247766 w 1325690"/>
                <a:gd name="connsiteY37" fmla="*/ 177345 h 1242036"/>
                <a:gd name="connsiteX38" fmla="*/ 324522 w 1325690"/>
                <a:gd name="connsiteY38" fmla="*/ 120612 h 1242036"/>
                <a:gd name="connsiteX39" fmla="*/ 424639 w 1325690"/>
                <a:gd name="connsiteY39" fmla="*/ 90577 h 1242036"/>
                <a:gd name="connsiteX40" fmla="*/ 458011 w 1325690"/>
                <a:gd name="connsiteY40" fmla="*/ 33844 h 1242036"/>
                <a:gd name="connsiteX41" fmla="*/ 504733 w 1325690"/>
                <a:gd name="connsiteY41" fmla="*/ 472 h 1242036"/>
                <a:gd name="connsiteX42" fmla="*/ 588163 w 1325690"/>
                <a:gd name="connsiteY42" fmla="*/ 17158 h 1242036"/>
                <a:gd name="connsiteX43" fmla="*/ 684943 w 1325690"/>
                <a:gd name="connsiteY43" fmla="*/ 57205 h 1242036"/>
                <a:gd name="connsiteX44" fmla="*/ 738338 w 1325690"/>
                <a:gd name="connsiteY44" fmla="*/ 63879 h 1242036"/>
                <a:gd name="connsiteX45" fmla="*/ 815095 w 1325690"/>
                <a:gd name="connsiteY45" fmla="*/ 100589 h 1242036"/>
                <a:gd name="connsiteX46" fmla="*/ 881839 w 1325690"/>
                <a:gd name="connsiteY46" fmla="*/ 130624 h 1242036"/>
                <a:gd name="connsiteX47" fmla="*/ 908537 w 1325690"/>
                <a:gd name="connsiteY47" fmla="*/ 180682 h 1242036"/>
                <a:gd name="connsiteX48" fmla="*/ 975282 w 1325690"/>
                <a:gd name="connsiteY48" fmla="*/ 180682 h 1242036"/>
                <a:gd name="connsiteX49" fmla="*/ 1098759 w 1325690"/>
                <a:gd name="connsiteY49" fmla="*/ 244090 h 1242036"/>
                <a:gd name="connsiteX50" fmla="*/ 1182190 w 1325690"/>
                <a:gd name="connsiteY50" fmla="*/ 337532 h 1242036"/>
                <a:gd name="connsiteX51" fmla="*/ 1245597 w 1325690"/>
                <a:gd name="connsiteY51" fmla="*/ 367567 h 1242036"/>
                <a:gd name="connsiteX52" fmla="*/ 1275632 w 1325690"/>
                <a:gd name="connsiteY52" fmla="*/ 394265 h 1242036"/>
                <a:gd name="connsiteX53" fmla="*/ 1325690 w 1325690"/>
                <a:gd name="connsiteY53" fmla="*/ 404276 h 1242036"/>
                <a:gd name="connsiteX0" fmla="*/ 1282306 w 1325690"/>
                <a:gd name="connsiteY0" fmla="*/ 707964 h 1242036"/>
                <a:gd name="connsiteX1" fmla="*/ 1202213 w 1325690"/>
                <a:gd name="connsiteY1" fmla="*/ 768034 h 1242036"/>
                <a:gd name="connsiteX2" fmla="*/ 1185527 w 1325690"/>
                <a:gd name="connsiteY2" fmla="*/ 811418 h 1242036"/>
                <a:gd name="connsiteX3" fmla="*/ 1215562 w 1325690"/>
                <a:gd name="connsiteY3" fmla="*/ 901523 h 1242036"/>
                <a:gd name="connsiteX4" fmla="*/ 1218899 w 1325690"/>
                <a:gd name="connsiteY4" fmla="*/ 1018326 h 1242036"/>
                <a:gd name="connsiteX5" fmla="*/ 1162166 w 1325690"/>
                <a:gd name="connsiteY5" fmla="*/ 1058373 h 1242036"/>
                <a:gd name="connsiteX6" fmla="*/ 1172178 w 1325690"/>
                <a:gd name="connsiteY6" fmla="*/ 1141803 h 1242036"/>
                <a:gd name="connsiteX7" fmla="*/ 1125457 w 1325690"/>
                <a:gd name="connsiteY7" fmla="*/ 1205211 h 1242036"/>
                <a:gd name="connsiteX8" fmla="*/ 1028677 w 1325690"/>
                <a:gd name="connsiteY8" fmla="*/ 1191862 h 1242036"/>
                <a:gd name="connsiteX9" fmla="*/ 965270 w 1325690"/>
                <a:gd name="connsiteY9" fmla="*/ 1188525 h 1242036"/>
                <a:gd name="connsiteX10" fmla="*/ 908537 w 1325690"/>
                <a:gd name="connsiteY10" fmla="*/ 1228571 h 1242036"/>
                <a:gd name="connsiteX11" fmla="*/ 838455 w 1325690"/>
                <a:gd name="connsiteY11" fmla="*/ 1208548 h 1242036"/>
                <a:gd name="connsiteX12" fmla="*/ 781722 w 1325690"/>
                <a:gd name="connsiteY12" fmla="*/ 1201873 h 1242036"/>
                <a:gd name="connsiteX13" fmla="*/ 721652 w 1325690"/>
                <a:gd name="connsiteY13" fmla="*/ 1211885 h 1242036"/>
                <a:gd name="connsiteX14" fmla="*/ 618198 w 1325690"/>
                <a:gd name="connsiteY14" fmla="*/ 1221897 h 1242036"/>
                <a:gd name="connsiteX15" fmla="*/ 558128 w 1325690"/>
                <a:gd name="connsiteY15" fmla="*/ 1241920 h 1242036"/>
                <a:gd name="connsiteX16" fmla="*/ 481372 w 1325690"/>
                <a:gd name="connsiteY16" fmla="*/ 1211885 h 1242036"/>
                <a:gd name="connsiteX17" fmla="*/ 437988 w 1325690"/>
                <a:gd name="connsiteY17" fmla="*/ 1181850 h 1242036"/>
                <a:gd name="connsiteX18" fmla="*/ 381255 w 1325690"/>
                <a:gd name="connsiteY18" fmla="*/ 1145141 h 1242036"/>
                <a:gd name="connsiteX19" fmla="*/ 307836 w 1325690"/>
                <a:gd name="connsiteY19" fmla="*/ 1141803 h 1242036"/>
                <a:gd name="connsiteX20" fmla="*/ 241092 w 1325690"/>
                <a:gd name="connsiteY20" fmla="*/ 1095082 h 1242036"/>
                <a:gd name="connsiteX21" fmla="*/ 204382 w 1325690"/>
                <a:gd name="connsiteY21" fmla="*/ 1058373 h 1242036"/>
                <a:gd name="connsiteX22" fmla="*/ 147649 w 1325690"/>
                <a:gd name="connsiteY22" fmla="*/ 1018326 h 1242036"/>
                <a:gd name="connsiteX23" fmla="*/ 87579 w 1325690"/>
                <a:gd name="connsiteY23" fmla="*/ 931558 h 1242036"/>
                <a:gd name="connsiteX24" fmla="*/ 90917 w 1325690"/>
                <a:gd name="connsiteY24" fmla="*/ 881500 h 1242036"/>
                <a:gd name="connsiteX25" fmla="*/ 120952 w 1325690"/>
                <a:gd name="connsiteY25" fmla="*/ 791395 h 1242036"/>
                <a:gd name="connsiteX26" fmla="*/ 74230 w 1325690"/>
                <a:gd name="connsiteY26" fmla="*/ 771371 h 1242036"/>
                <a:gd name="connsiteX27" fmla="*/ 77568 w 1325690"/>
                <a:gd name="connsiteY27" fmla="*/ 731325 h 1242036"/>
                <a:gd name="connsiteX28" fmla="*/ 17498 w 1325690"/>
                <a:gd name="connsiteY28" fmla="*/ 697952 h 1242036"/>
                <a:gd name="connsiteX29" fmla="*/ 811 w 1325690"/>
                <a:gd name="connsiteY29" fmla="*/ 631208 h 1242036"/>
                <a:gd name="connsiteX30" fmla="*/ 37521 w 1325690"/>
                <a:gd name="connsiteY30" fmla="*/ 571138 h 1242036"/>
                <a:gd name="connsiteX31" fmla="*/ 34184 w 1325690"/>
                <a:gd name="connsiteY31" fmla="*/ 487707 h 1242036"/>
                <a:gd name="connsiteX32" fmla="*/ 67556 w 1325690"/>
                <a:gd name="connsiteY32" fmla="*/ 414288 h 1242036"/>
                <a:gd name="connsiteX33" fmla="*/ 84242 w 1325690"/>
                <a:gd name="connsiteY33" fmla="*/ 337532 h 1242036"/>
                <a:gd name="connsiteX34" fmla="*/ 120952 w 1325690"/>
                <a:gd name="connsiteY34" fmla="*/ 290811 h 1242036"/>
                <a:gd name="connsiteX35" fmla="*/ 147649 w 1325690"/>
                <a:gd name="connsiteY35" fmla="*/ 217392 h 1242036"/>
                <a:gd name="connsiteX36" fmla="*/ 247766 w 1325690"/>
                <a:gd name="connsiteY36" fmla="*/ 177345 h 1242036"/>
                <a:gd name="connsiteX37" fmla="*/ 324522 w 1325690"/>
                <a:gd name="connsiteY37" fmla="*/ 120612 h 1242036"/>
                <a:gd name="connsiteX38" fmla="*/ 424639 w 1325690"/>
                <a:gd name="connsiteY38" fmla="*/ 90577 h 1242036"/>
                <a:gd name="connsiteX39" fmla="*/ 458011 w 1325690"/>
                <a:gd name="connsiteY39" fmla="*/ 33844 h 1242036"/>
                <a:gd name="connsiteX40" fmla="*/ 504733 w 1325690"/>
                <a:gd name="connsiteY40" fmla="*/ 472 h 1242036"/>
                <a:gd name="connsiteX41" fmla="*/ 588163 w 1325690"/>
                <a:gd name="connsiteY41" fmla="*/ 17158 h 1242036"/>
                <a:gd name="connsiteX42" fmla="*/ 684943 w 1325690"/>
                <a:gd name="connsiteY42" fmla="*/ 57205 h 1242036"/>
                <a:gd name="connsiteX43" fmla="*/ 738338 w 1325690"/>
                <a:gd name="connsiteY43" fmla="*/ 63879 h 1242036"/>
                <a:gd name="connsiteX44" fmla="*/ 815095 w 1325690"/>
                <a:gd name="connsiteY44" fmla="*/ 100589 h 1242036"/>
                <a:gd name="connsiteX45" fmla="*/ 881839 w 1325690"/>
                <a:gd name="connsiteY45" fmla="*/ 130624 h 1242036"/>
                <a:gd name="connsiteX46" fmla="*/ 908537 w 1325690"/>
                <a:gd name="connsiteY46" fmla="*/ 180682 h 1242036"/>
                <a:gd name="connsiteX47" fmla="*/ 975282 w 1325690"/>
                <a:gd name="connsiteY47" fmla="*/ 180682 h 1242036"/>
                <a:gd name="connsiteX48" fmla="*/ 1098759 w 1325690"/>
                <a:gd name="connsiteY48" fmla="*/ 244090 h 1242036"/>
                <a:gd name="connsiteX49" fmla="*/ 1182190 w 1325690"/>
                <a:gd name="connsiteY49" fmla="*/ 337532 h 1242036"/>
                <a:gd name="connsiteX50" fmla="*/ 1245597 w 1325690"/>
                <a:gd name="connsiteY50" fmla="*/ 367567 h 1242036"/>
                <a:gd name="connsiteX51" fmla="*/ 1275632 w 1325690"/>
                <a:gd name="connsiteY51" fmla="*/ 394265 h 1242036"/>
                <a:gd name="connsiteX52" fmla="*/ 1325690 w 1325690"/>
                <a:gd name="connsiteY52" fmla="*/ 404276 h 1242036"/>
                <a:gd name="connsiteX0" fmla="*/ 1202213 w 1325690"/>
                <a:gd name="connsiteY0" fmla="*/ 768034 h 1242036"/>
                <a:gd name="connsiteX1" fmla="*/ 1185527 w 1325690"/>
                <a:gd name="connsiteY1" fmla="*/ 811418 h 1242036"/>
                <a:gd name="connsiteX2" fmla="*/ 1215562 w 1325690"/>
                <a:gd name="connsiteY2" fmla="*/ 901523 h 1242036"/>
                <a:gd name="connsiteX3" fmla="*/ 1218899 w 1325690"/>
                <a:gd name="connsiteY3" fmla="*/ 1018326 h 1242036"/>
                <a:gd name="connsiteX4" fmla="*/ 1162166 w 1325690"/>
                <a:gd name="connsiteY4" fmla="*/ 1058373 h 1242036"/>
                <a:gd name="connsiteX5" fmla="*/ 1172178 w 1325690"/>
                <a:gd name="connsiteY5" fmla="*/ 1141803 h 1242036"/>
                <a:gd name="connsiteX6" fmla="*/ 1125457 w 1325690"/>
                <a:gd name="connsiteY6" fmla="*/ 1205211 h 1242036"/>
                <a:gd name="connsiteX7" fmla="*/ 1028677 w 1325690"/>
                <a:gd name="connsiteY7" fmla="*/ 1191862 h 1242036"/>
                <a:gd name="connsiteX8" fmla="*/ 965270 w 1325690"/>
                <a:gd name="connsiteY8" fmla="*/ 1188525 h 1242036"/>
                <a:gd name="connsiteX9" fmla="*/ 908537 w 1325690"/>
                <a:gd name="connsiteY9" fmla="*/ 1228571 h 1242036"/>
                <a:gd name="connsiteX10" fmla="*/ 838455 w 1325690"/>
                <a:gd name="connsiteY10" fmla="*/ 1208548 h 1242036"/>
                <a:gd name="connsiteX11" fmla="*/ 781722 w 1325690"/>
                <a:gd name="connsiteY11" fmla="*/ 1201873 h 1242036"/>
                <a:gd name="connsiteX12" fmla="*/ 721652 w 1325690"/>
                <a:gd name="connsiteY12" fmla="*/ 1211885 h 1242036"/>
                <a:gd name="connsiteX13" fmla="*/ 618198 w 1325690"/>
                <a:gd name="connsiteY13" fmla="*/ 1221897 h 1242036"/>
                <a:gd name="connsiteX14" fmla="*/ 558128 w 1325690"/>
                <a:gd name="connsiteY14" fmla="*/ 1241920 h 1242036"/>
                <a:gd name="connsiteX15" fmla="*/ 481372 w 1325690"/>
                <a:gd name="connsiteY15" fmla="*/ 1211885 h 1242036"/>
                <a:gd name="connsiteX16" fmla="*/ 437988 w 1325690"/>
                <a:gd name="connsiteY16" fmla="*/ 1181850 h 1242036"/>
                <a:gd name="connsiteX17" fmla="*/ 381255 w 1325690"/>
                <a:gd name="connsiteY17" fmla="*/ 1145141 h 1242036"/>
                <a:gd name="connsiteX18" fmla="*/ 307836 w 1325690"/>
                <a:gd name="connsiteY18" fmla="*/ 1141803 h 1242036"/>
                <a:gd name="connsiteX19" fmla="*/ 241092 w 1325690"/>
                <a:gd name="connsiteY19" fmla="*/ 1095082 h 1242036"/>
                <a:gd name="connsiteX20" fmla="*/ 204382 w 1325690"/>
                <a:gd name="connsiteY20" fmla="*/ 1058373 h 1242036"/>
                <a:gd name="connsiteX21" fmla="*/ 147649 w 1325690"/>
                <a:gd name="connsiteY21" fmla="*/ 1018326 h 1242036"/>
                <a:gd name="connsiteX22" fmla="*/ 87579 w 1325690"/>
                <a:gd name="connsiteY22" fmla="*/ 931558 h 1242036"/>
                <a:gd name="connsiteX23" fmla="*/ 90917 w 1325690"/>
                <a:gd name="connsiteY23" fmla="*/ 881500 h 1242036"/>
                <a:gd name="connsiteX24" fmla="*/ 120952 w 1325690"/>
                <a:gd name="connsiteY24" fmla="*/ 791395 h 1242036"/>
                <a:gd name="connsiteX25" fmla="*/ 74230 w 1325690"/>
                <a:gd name="connsiteY25" fmla="*/ 771371 h 1242036"/>
                <a:gd name="connsiteX26" fmla="*/ 77568 w 1325690"/>
                <a:gd name="connsiteY26" fmla="*/ 731325 h 1242036"/>
                <a:gd name="connsiteX27" fmla="*/ 17498 w 1325690"/>
                <a:gd name="connsiteY27" fmla="*/ 697952 h 1242036"/>
                <a:gd name="connsiteX28" fmla="*/ 811 w 1325690"/>
                <a:gd name="connsiteY28" fmla="*/ 631208 h 1242036"/>
                <a:gd name="connsiteX29" fmla="*/ 37521 w 1325690"/>
                <a:gd name="connsiteY29" fmla="*/ 571138 h 1242036"/>
                <a:gd name="connsiteX30" fmla="*/ 34184 w 1325690"/>
                <a:gd name="connsiteY30" fmla="*/ 487707 h 1242036"/>
                <a:gd name="connsiteX31" fmla="*/ 67556 w 1325690"/>
                <a:gd name="connsiteY31" fmla="*/ 414288 h 1242036"/>
                <a:gd name="connsiteX32" fmla="*/ 84242 w 1325690"/>
                <a:gd name="connsiteY32" fmla="*/ 337532 h 1242036"/>
                <a:gd name="connsiteX33" fmla="*/ 120952 w 1325690"/>
                <a:gd name="connsiteY33" fmla="*/ 290811 h 1242036"/>
                <a:gd name="connsiteX34" fmla="*/ 147649 w 1325690"/>
                <a:gd name="connsiteY34" fmla="*/ 217392 h 1242036"/>
                <a:gd name="connsiteX35" fmla="*/ 247766 w 1325690"/>
                <a:gd name="connsiteY35" fmla="*/ 177345 h 1242036"/>
                <a:gd name="connsiteX36" fmla="*/ 324522 w 1325690"/>
                <a:gd name="connsiteY36" fmla="*/ 120612 h 1242036"/>
                <a:gd name="connsiteX37" fmla="*/ 424639 w 1325690"/>
                <a:gd name="connsiteY37" fmla="*/ 90577 h 1242036"/>
                <a:gd name="connsiteX38" fmla="*/ 458011 w 1325690"/>
                <a:gd name="connsiteY38" fmla="*/ 33844 h 1242036"/>
                <a:gd name="connsiteX39" fmla="*/ 504733 w 1325690"/>
                <a:gd name="connsiteY39" fmla="*/ 472 h 1242036"/>
                <a:gd name="connsiteX40" fmla="*/ 588163 w 1325690"/>
                <a:gd name="connsiteY40" fmla="*/ 17158 h 1242036"/>
                <a:gd name="connsiteX41" fmla="*/ 684943 w 1325690"/>
                <a:gd name="connsiteY41" fmla="*/ 57205 h 1242036"/>
                <a:gd name="connsiteX42" fmla="*/ 738338 w 1325690"/>
                <a:gd name="connsiteY42" fmla="*/ 63879 h 1242036"/>
                <a:gd name="connsiteX43" fmla="*/ 815095 w 1325690"/>
                <a:gd name="connsiteY43" fmla="*/ 100589 h 1242036"/>
                <a:gd name="connsiteX44" fmla="*/ 881839 w 1325690"/>
                <a:gd name="connsiteY44" fmla="*/ 130624 h 1242036"/>
                <a:gd name="connsiteX45" fmla="*/ 908537 w 1325690"/>
                <a:gd name="connsiteY45" fmla="*/ 180682 h 1242036"/>
                <a:gd name="connsiteX46" fmla="*/ 975282 w 1325690"/>
                <a:gd name="connsiteY46" fmla="*/ 180682 h 1242036"/>
                <a:gd name="connsiteX47" fmla="*/ 1098759 w 1325690"/>
                <a:gd name="connsiteY47" fmla="*/ 244090 h 1242036"/>
                <a:gd name="connsiteX48" fmla="*/ 1182190 w 1325690"/>
                <a:gd name="connsiteY48" fmla="*/ 337532 h 1242036"/>
                <a:gd name="connsiteX49" fmla="*/ 1245597 w 1325690"/>
                <a:gd name="connsiteY49" fmla="*/ 367567 h 1242036"/>
                <a:gd name="connsiteX50" fmla="*/ 1275632 w 1325690"/>
                <a:gd name="connsiteY50" fmla="*/ 394265 h 1242036"/>
                <a:gd name="connsiteX51" fmla="*/ 1325690 w 1325690"/>
                <a:gd name="connsiteY51" fmla="*/ 404276 h 1242036"/>
                <a:gd name="connsiteX0" fmla="*/ 1185527 w 1325690"/>
                <a:gd name="connsiteY0" fmla="*/ 811418 h 1242036"/>
                <a:gd name="connsiteX1" fmla="*/ 1215562 w 1325690"/>
                <a:gd name="connsiteY1" fmla="*/ 901523 h 1242036"/>
                <a:gd name="connsiteX2" fmla="*/ 1218899 w 1325690"/>
                <a:gd name="connsiteY2" fmla="*/ 1018326 h 1242036"/>
                <a:gd name="connsiteX3" fmla="*/ 1162166 w 1325690"/>
                <a:gd name="connsiteY3" fmla="*/ 1058373 h 1242036"/>
                <a:gd name="connsiteX4" fmla="*/ 1172178 w 1325690"/>
                <a:gd name="connsiteY4" fmla="*/ 1141803 h 1242036"/>
                <a:gd name="connsiteX5" fmla="*/ 1125457 w 1325690"/>
                <a:gd name="connsiteY5" fmla="*/ 1205211 h 1242036"/>
                <a:gd name="connsiteX6" fmla="*/ 1028677 w 1325690"/>
                <a:gd name="connsiteY6" fmla="*/ 1191862 h 1242036"/>
                <a:gd name="connsiteX7" fmla="*/ 965270 w 1325690"/>
                <a:gd name="connsiteY7" fmla="*/ 1188525 h 1242036"/>
                <a:gd name="connsiteX8" fmla="*/ 908537 w 1325690"/>
                <a:gd name="connsiteY8" fmla="*/ 1228571 h 1242036"/>
                <a:gd name="connsiteX9" fmla="*/ 838455 w 1325690"/>
                <a:gd name="connsiteY9" fmla="*/ 1208548 h 1242036"/>
                <a:gd name="connsiteX10" fmla="*/ 781722 w 1325690"/>
                <a:gd name="connsiteY10" fmla="*/ 1201873 h 1242036"/>
                <a:gd name="connsiteX11" fmla="*/ 721652 w 1325690"/>
                <a:gd name="connsiteY11" fmla="*/ 1211885 h 1242036"/>
                <a:gd name="connsiteX12" fmla="*/ 618198 w 1325690"/>
                <a:gd name="connsiteY12" fmla="*/ 1221897 h 1242036"/>
                <a:gd name="connsiteX13" fmla="*/ 558128 w 1325690"/>
                <a:gd name="connsiteY13" fmla="*/ 1241920 h 1242036"/>
                <a:gd name="connsiteX14" fmla="*/ 481372 w 1325690"/>
                <a:gd name="connsiteY14" fmla="*/ 1211885 h 1242036"/>
                <a:gd name="connsiteX15" fmla="*/ 437988 w 1325690"/>
                <a:gd name="connsiteY15" fmla="*/ 1181850 h 1242036"/>
                <a:gd name="connsiteX16" fmla="*/ 381255 w 1325690"/>
                <a:gd name="connsiteY16" fmla="*/ 1145141 h 1242036"/>
                <a:gd name="connsiteX17" fmla="*/ 307836 w 1325690"/>
                <a:gd name="connsiteY17" fmla="*/ 1141803 h 1242036"/>
                <a:gd name="connsiteX18" fmla="*/ 241092 w 1325690"/>
                <a:gd name="connsiteY18" fmla="*/ 1095082 h 1242036"/>
                <a:gd name="connsiteX19" fmla="*/ 204382 w 1325690"/>
                <a:gd name="connsiteY19" fmla="*/ 1058373 h 1242036"/>
                <a:gd name="connsiteX20" fmla="*/ 147649 w 1325690"/>
                <a:gd name="connsiteY20" fmla="*/ 1018326 h 1242036"/>
                <a:gd name="connsiteX21" fmla="*/ 87579 w 1325690"/>
                <a:gd name="connsiteY21" fmla="*/ 931558 h 1242036"/>
                <a:gd name="connsiteX22" fmla="*/ 90917 w 1325690"/>
                <a:gd name="connsiteY22" fmla="*/ 881500 h 1242036"/>
                <a:gd name="connsiteX23" fmla="*/ 120952 w 1325690"/>
                <a:gd name="connsiteY23" fmla="*/ 791395 h 1242036"/>
                <a:gd name="connsiteX24" fmla="*/ 74230 w 1325690"/>
                <a:gd name="connsiteY24" fmla="*/ 771371 h 1242036"/>
                <a:gd name="connsiteX25" fmla="*/ 77568 w 1325690"/>
                <a:gd name="connsiteY25" fmla="*/ 731325 h 1242036"/>
                <a:gd name="connsiteX26" fmla="*/ 17498 w 1325690"/>
                <a:gd name="connsiteY26" fmla="*/ 697952 h 1242036"/>
                <a:gd name="connsiteX27" fmla="*/ 811 w 1325690"/>
                <a:gd name="connsiteY27" fmla="*/ 631208 h 1242036"/>
                <a:gd name="connsiteX28" fmla="*/ 37521 w 1325690"/>
                <a:gd name="connsiteY28" fmla="*/ 571138 h 1242036"/>
                <a:gd name="connsiteX29" fmla="*/ 34184 w 1325690"/>
                <a:gd name="connsiteY29" fmla="*/ 487707 h 1242036"/>
                <a:gd name="connsiteX30" fmla="*/ 67556 w 1325690"/>
                <a:gd name="connsiteY30" fmla="*/ 414288 h 1242036"/>
                <a:gd name="connsiteX31" fmla="*/ 84242 w 1325690"/>
                <a:gd name="connsiteY31" fmla="*/ 337532 h 1242036"/>
                <a:gd name="connsiteX32" fmla="*/ 120952 w 1325690"/>
                <a:gd name="connsiteY32" fmla="*/ 290811 h 1242036"/>
                <a:gd name="connsiteX33" fmla="*/ 147649 w 1325690"/>
                <a:gd name="connsiteY33" fmla="*/ 217392 h 1242036"/>
                <a:gd name="connsiteX34" fmla="*/ 247766 w 1325690"/>
                <a:gd name="connsiteY34" fmla="*/ 177345 h 1242036"/>
                <a:gd name="connsiteX35" fmla="*/ 324522 w 1325690"/>
                <a:gd name="connsiteY35" fmla="*/ 120612 h 1242036"/>
                <a:gd name="connsiteX36" fmla="*/ 424639 w 1325690"/>
                <a:gd name="connsiteY36" fmla="*/ 90577 h 1242036"/>
                <a:gd name="connsiteX37" fmla="*/ 458011 w 1325690"/>
                <a:gd name="connsiteY37" fmla="*/ 33844 h 1242036"/>
                <a:gd name="connsiteX38" fmla="*/ 504733 w 1325690"/>
                <a:gd name="connsiteY38" fmla="*/ 472 h 1242036"/>
                <a:gd name="connsiteX39" fmla="*/ 588163 w 1325690"/>
                <a:gd name="connsiteY39" fmla="*/ 17158 h 1242036"/>
                <a:gd name="connsiteX40" fmla="*/ 684943 w 1325690"/>
                <a:gd name="connsiteY40" fmla="*/ 57205 h 1242036"/>
                <a:gd name="connsiteX41" fmla="*/ 738338 w 1325690"/>
                <a:gd name="connsiteY41" fmla="*/ 63879 h 1242036"/>
                <a:gd name="connsiteX42" fmla="*/ 815095 w 1325690"/>
                <a:gd name="connsiteY42" fmla="*/ 100589 h 1242036"/>
                <a:gd name="connsiteX43" fmla="*/ 881839 w 1325690"/>
                <a:gd name="connsiteY43" fmla="*/ 130624 h 1242036"/>
                <a:gd name="connsiteX44" fmla="*/ 908537 w 1325690"/>
                <a:gd name="connsiteY44" fmla="*/ 180682 h 1242036"/>
                <a:gd name="connsiteX45" fmla="*/ 975282 w 1325690"/>
                <a:gd name="connsiteY45" fmla="*/ 180682 h 1242036"/>
                <a:gd name="connsiteX46" fmla="*/ 1098759 w 1325690"/>
                <a:gd name="connsiteY46" fmla="*/ 244090 h 1242036"/>
                <a:gd name="connsiteX47" fmla="*/ 1182190 w 1325690"/>
                <a:gd name="connsiteY47" fmla="*/ 337532 h 1242036"/>
                <a:gd name="connsiteX48" fmla="*/ 1245597 w 1325690"/>
                <a:gd name="connsiteY48" fmla="*/ 367567 h 1242036"/>
                <a:gd name="connsiteX49" fmla="*/ 1275632 w 1325690"/>
                <a:gd name="connsiteY49" fmla="*/ 394265 h 1242036"/>
                <a:gd name="connsiteX50" fmla="*/ 1325690 w 1325690"/>
                <a:gd name="connsiteY50" fmla="*/ 404276 h 1242036"/>
                <a:gd name="connsiteX0" fmla="*/ 1215562 w 1325690"/>
                <a:gd name="connsiteY0" fmla="*/ 901523 h 1242036"/>
                <a:gd name="connsiteX1" fmla="*/ 1218899 w 1325690"/>
                <a:gd name="connsiteY1" fmla="*/ 1018326 h 1242036"/>
                <a:gd name="connsiteX2" fmla="*/ 1162166 w 1325690"/>
                <a:gd name="connsiteY2" fmla="*/ 1058373 h 1242036"/>
                <a:gd name="connsiteX3" fmla="*/ 1172178 w 1325690"/>
                <a:gd name="connsiteY3" fmla="*/ 1141803 h 1242036"/>
                <a:gd name="connsiteX4" fmla="*/ 1125457 w 1325690"/>
                <a:gd name="connsiteY4" fmla="*/ 1205211 h 1242036"/>
                <a:gd name="connsiteX5" fmla="*/ 1028677 w 1325690"/>
                <a:gd name="connsiteY5" fmla="*/ 1191862 h 1242036"/>
                <a:gd name="connsiteX6" fmla="*/ 965270 w 1325690"/>
                <a:gd name="connsiteY6" fmla="*/ 1188525 h 1242036"/>
                <a:gd name="connsiteX7" fmla="*/ 908537 w 1325690"/>
                <a:gd name="connsiteY7" fmla="*/ 1228571 h 1242036"/>
                <a:gd name="connsiteX8" fmla="*/ 838455 w 1325690"/>
                <a:gd name="connsiteY8" fmla="*/ 1208548 h 1242036"/>
                <a:gd name="connsiteX9" fmla="*/ 781722 w 1325690"/>
                <a:gd name="connsiteY9" fmla="*/ 1201873 h 1242036"/>
                <a:gd name="connsiteX10" fmla="*/ 721652 w 1325690"/>
                <a:gd name="connsiteY10" fmla="*/ 1211885 h 1242036"/>
                <a:gd name="connsiteX11" fmla="*/ 618198 w 1325690"/>
                <a:gd name="connsiteY11" fmla="*/ 1221897 h 1242036"/>
                <a:gd name="connsiteX12" fmla="*/ 558128 w 1325690"/>
                <a:gd name="connsiteY12" fmla="*/ 1241920 h 1242036"/>
                <a:gd name="connsiteX13" fmla="*/ 481372 w 1325690"/>
                <a:gd name="connsiteY13" fmla="*/ 1211885 h 1242036"/>
                <a:gd name="connsiteX14" fmla="*/ 437988 w 1325690"/>
                <a:gd name="connsiteY14" fmla="*/ 1181850 h 1242036"/>
                <a:gd name="connsiteX15" fmla="*/ 381255 w 1325690"/>
                <a:gd name="connsiteY15" fmla="*/ 1145141 h 1242036"/>
                <a:gd name="connsiteX16" fmla="*/ 307836 w 1325690"/>
                <a:gd name="connsiteY16" fmla="*/ 1141803 h 1242036"/>
                <a:gd name="connsiteX17" fmla="*/ 241092 w 1325690"/>
                <a:gd name="connsiteY17" fmla="*/ 1095082 h 1242036"/>
                <a:gd name="connsiteX18" fmla="*/ 204382 w 1325690"/>
                <a:gd name="connsiteY18" fmla="*/ 1058373 h 1242036"/>
                <a:gd name="connsiteX19" fmla="*/ 147649 w 1325690"/>
                <a:gd name="connsiteY19" fmla="*/ 1018326 h 1242036"/>
                <a:gd name="connsiteX20" fmla="*/ 87579 w 1325690"/>
                <a:gd name="connsiteY20" fmla="*/ 931558 h 1242036"/>
                <a:gd name="connsiteX21" fmla="*/ 90917 w 1325690"/>
                <a:gd name="connsiteY21" fmla="*/ 881500 h 1242036"/>
                <a:gd name="connsiteX22" fmla="*/ 120952 w 1325690"/>
                <a:gd name="connsiteY22" fmla="*/ 791395 h 1242036"/>
                <a:gd name="connsiteX23" fmla="*/ 74230 w 1325690"/>
                <a:gd name="connsiteY23" fmla="*/ 771371 h 1242036"/>
                <a:gd name="connsiteX24" fmla="*/ 77568 w 1325690"/>
                <a:gd name="connsiteY24" fmla="*/ 731325 h 1242036"/>
                <a:gd name="connsiteX25" fmla="*/ 17498 w 1325690"/>
                <a:gd name="connsiteY25" fmla="*/ 697952 h 1242036"/>
                <a:gd name="connsiteX26" fmla="*/ 811 w 1325690"/>
                <a:gd name="connsiteY26" fmla="*/ 631208 h 1242036"/>
                <a:gd name="connsiteX27" fmla="*/ 37521 w 1325690"/>
                <a:gd name="connsiteY27" fmla="*/ 571138 h 1242036"/>
                <a:gd name="connsiteX28" fmla="*/ 34184 w 1325690"/>
                <a:gd name="connsiteY28" fmla="*/ 487707 h 1242036"/>
                <a:gd name="connsiteX29" fmla="*/ 67556 w 1325690"/>
                <a:gd name="connsiteY29" fmla="*/ 414288 h 1242036"/>
                <a:gd name="connsiteX30" fmla="*/ 84242 w 1325690"/>
                <a:gd name="connsiteY30" fmla="*/ 337532 h 1242036"/>
                <a:gd name="connsiteX31" fmla="*/ 120952 w 1325690"/>
                <a:gd name="connsiteY31" fmla="*/ 290811 h 1242036"/>
                <a:gd name="connsiteX32" fmla="*/ 147649 w 1325690"/>
                <a:gd name="connsiteY32" fmla="*/ 217392 h 1242036"/>
                <a:gd name="connsiteX33" fmla="*/ 247766 w 1325690"/>
                <a:gd name="connsiteY33" fmla="*/ 177345 h 1242036"/>
                <a:gd name="connsiteX34" fmla="*/ 324522 w 1325690"/>
                <a:gd name="connsiteY34" fmla="*/ 120612 h 1242036"/>
                <a:gd name="connsiteX35" fmla="*/ 424639 w 1325690"/>
                <a:gd name="connsiteY35" fmla="*/ 90577 h 1242036"/>
                <a:gd name="connsiteX36" fmla="*/ 458011 w 1325690"/>
                <a:gd name="connsiteY36" fmla="*/ 33844 h 1242036"/>
                <a:gd name="connsiteX37" fmla="*/ 504733 w 1325690"/>
                <a:gd name="connsiteY37" fmla="*/ 472 h 1242036"/>
                <a:gd name="connsiteX38" fmla="*/ 588163 w 1325690"/>
                <a:gd name="connsiteY38" fmla="*/ 17158 h 1242036"/>
                <a:gd name="connsiteX39" fmla="*/ 684943 w 1325690"/>
                <a:gd name="connsiteY39" fmla="*/ 57205 h 1242036"/>
                <a:gd name="connsiteX40" fmla="*/ 738338 w 1325690"/>
                <a:gd name="connsiteY40" fmla="*/ 63879 h 1242036"/>
                <a:gd name="connsiteX41" fmla="*/ 815095 w 1325690"/>
                <a:gd name="connsiteY41" fmla="*/ 100589 h 1242036"/>
                <a:gd name="connsiteX42" fmla="*/ 881839 w 1325690"/>
                <a:gd name="connsiteY42" fmla="*/ 130624 h 1242036"/>
                <a:gd name="connsiteX43" fmla="*/ 908537 w 1325690"/>
                <a:gd name="connsiteY43" fmla="*/ 180682 h 1242036"/>
                <a:gd name="connsiteX44" fmla="*/ 975282 w 1325690"/>
                <a:gd name="connsiteY44" fmla="*/ 180682 h 1242036"/>
                <a:gd name="connsiteX45" fmla="*/ 1098759 w 1325690"/>
                <a:gd name="connsiteY45" fmla="*/ 244090 h 1242036"/>
                <a:gd name="connsiteX46" fmla="*/ 1182190 w 1325690"/>
                <a:gd name="connsiteY46" fmla="*/ 337532 h 1242036"/>
                <a:gd name="connsiteX47" fmla="*/ 1245597 w 1325690"/>
                <a:gd name="connsiteY47" fmla="*/ 367567 h 1242036"/>
                <a:gd name="connsiteX48" fmla="*/ 1275632 w 1325690"/>
                <a:gd name="connsiteY48" fmla="*/ 394265 h 1242036"/>
                <a:gd name="connsiteX49" fmla="*/ 1325690 w 1325690"/>
                <a:gd name="connsiteY49" fmla="*/ 404276 h 1242036"/>
                <a:gd name="connsiteX0" fmla="*/ 1218899 w 1325690"/>
                <a:gd name="connsiteY0" fmla="*/ 1018326 h 1242036"/>
                <a:gd name="connsiteX1" fmla="*/ 1162166 w 1325690"/>
                <a:gd name="connsiteY1" fmla="*/ 1058373 h 1242036"/>
                <a:gd name="connsiteX2" fmla="*/ 1172178 w 1325690"/>
                <a:gd name="connsiteY2" fmla="*/ 1141803 h 1242036"/>
                <a:gd name="connsiteX3" fmla="*/ 1125457 w 1325690"/>
                <a:gd name="connsiteY3" fmla="*/ 1205211 h 1242036"/>
                <a:gd name="connsiteX4" fmla="*/ 1028677 w 1325690"/>
                <a:gd name="connsiteY4" fmla="*/ 1191862 h 1242036"/>
                <a:gd name="connsiteX5" fmla="*/ 965270 w 1325690"/>
                <a:gd name="connsiteY5" fmla="*/ 1188525 h 1242036"/>
                <a:gd name="connsiteX6" fmla="*/ 908537 w 1325690"/>
                <a:gd name="connsiteY6" fmla="*/ 1228571 h 1242036"/>
                <a:gd name="connsiteX7" fmla="*/ 838455 w 1325690"/>
                <a:gd name="connsiteY7" fmla="*/ 1208548 h 1242036"/>
                <a:gd name="connsiteX8" fmla="*/ 781722 w 1325690"/>
                <a:gd name="connsiteY8" fmla="*/ 1201873 h 1242036"/>
                <a:gd name="connsiteX9" fmla="*/ 721652 w 1325690"/>
                <a:gd name="connsiteY9" fmla="*/ 1211885 h 1242036"/>
                <a:gd name="connsiteX10" fmla="*/ 618198 w 1325690"/>
                <a:gd name="connsiteY10" fmla="*/ 1221897 h 1242036"/>
                <a:gd name="connsiteX11" fmla="*/ 558128 w 1325690"/>
                <a:gd name="connsiteY11" fmla="*/ 1241920 h 1242036"/>
                <a:gd name="connsiteX12" fmla="*/ 481372 w 1325690"/>
                <a:gd name="connsiteY12" fmla="*/ 1211885 h 1242036"/>
                <a:gd name="connsiteX13" fmla="*/ 437988 w 1325690"/>
                <a:gd name="connsiteY13" fmla="*/ 1181850 h 1242036"/>
                <a:gd name="connsiteX14" fmla="*/ 381255 w 1325690"/>
                <a:gd name="connsiteY14" fmla="*/ 1145141 h 1242036"/>
                <a:gd name="connsiteX15" fmla="*/ 307836 w 1325690"/>
                <a:gd name="connsiteY15" fmla="*/ 1141803 h 1242036"/>
                <a:gd name="connsiteX16" fmla="*/ 241092 w 1325690"/>
                <a:gd name="connsiteY16" fmla="*/ 1095082 h 1242036"/>
                <a:gd name="connsiteX17" fmla="*/ 204382 w 1325690"/>
                <a:gd name="connsiteY17" fmla="*/ 1058373 h 1242036"/>
                <a:gd name="connsiteX18" fmla="*/ 147649 w 1325690"/>
                <a:gd name="connsiteY18" fmla="*/ 1018326 h 1242036"/>
                <a:gd name="connsiteX19" fmla="*/ 87579 w 1325690"/>
                <a:gd name="connsiteY19" fmla="*/ 931558 h 1242036"/>
                <a:gd name="connsiteX20" fmla="*/ 90917 w 1325690"/>
                <a:gd name="connsiteY20" fmla="*/ 881500 h 1242036"/>
                <a:gd name="connsiteX21" fmla="*/ 120952 w 1325690"/>
                <a:gd name="connsiteY21" fmla="*/ 791395 h 1242036"/>
                <a:gd name="connsiteX22" fmla="*/ 74230 w 1325690"/>
                <a:gd name="connsiteY22" fmla="*/ 771371 h 1242036"/>
                <a:gd name="connsiteX23" fmla="*/ 77568 w 1325690"/>
                <a:gd name="connsiteY23" fmla="*/ 731325 h 1242036"/>
                <a:gd name="connsiteX24" fmla="*/ 17498 w 1325690"/>
                <a:gd name="connsiteY24" fmla="*/ 697952 h 1242036"/>
                <a:gd name="connsiteX25" fmla="*/ 811 w 1325690"/>
                <a:gd name="connsiteY25" fmla="*/ 631208 h 1242036"/>
                <a:gd name="connsiteX26" fmla="*/ 37521 w 1325690"/>
                <a:gd name="connsiteY26" fmla="*/ 571138 h 1242036"/>
                <a:gd name="connsiteX27" fmla="*/ 34184 w 1325690"/>
                <a:gd name="connsiteY27" fmla="*/ 487707 h 1242036"/>
                <a:gd name="connsiteX28" fmla="*/ 67556 w 1325690"/>
                <a:gd name="connsiteY28" fmla="*/ 414288 h 1242036"/>
                <a:gd name="connsiteX29" fmla="*/ 84242 w 1325690"/>
                <a:gd name="connsiteY29" fmla="*/ 337532 h 1242036"/>
                <a:gd name="connsiteX30" fmla="*/ 120952 w 1325690"/>
                <a:gd name="connsiteY30" fmla="*/ 290811 h 1242036"/>
                <a:gd name="connsiteX31" fmla="*/ 147649 w 1325690"/>
                <a:gd name="connsiteY31" fmla="*/ 217392 h 1242036"/>
                <a:gd name="connsiteX32" fmla="*/ 247766 w 1325690"/>
                <a:gd name="connsiteY32" fmla="*/ 177345 h 1242036"/>
                <a:gd name="connsiteX33" fmla="*/ 324522 w 1325690"/>
                <a:gd name="connsiteY33" fmla="*/ 120612 h 1242036"/>
                <a:gd name="connsiteX34" fmla="*/ 424639 w 1325690"/>
                <a:gd name="connsiteY34" fmla="*/ 90577 h 1242036"/>
                <a:gd name="connsiteX35" fmla="*/ 458011 w 1325690"/>
                <a:gd name="connsiteY35" fmla="*/ 33844 h 1242036"/>
                <a:gd name="connsiteX36" fmla="*/ 504733 w 1325690"/>
                <a:gd name="connsiteY36" fmla="*/ 472 h 1242036"/>
                <a:gd name="connsiteX37" fmla="*/ 588163 w 1325690"/>
                <a:gd name="connsiteY37" fmla="*/ 17158 h 1242036"/>
                <a:gd name="connsiteX38" fmla="*/ 684943 w 1325690"/>
                <a:gd name="connsiteY38" fmla="*/ 57205 h 1242036"/>
                <a:gd name="connsiteX39" fmla="*/ 738338 w 1325690"/>
                <a:gd name="connsiteY39" fmla="*/ 63879 h 1242036"/>
                <a:gd name="connsiteX40" fmla="*/ 815095 w 1325690"/>
                <a:gd name="connsiteY40" fmla="*/ 100589 h 1242036"/>
                <a:gd name="connsiteX41" fmla="*/ 881839 w 1325690"/>
                <a:gd name="connsiteY41" fmla="*/ 130624 h 1242036"/>
                <a:gd name="connsiteX42" fmla="*/ 908537 w 1325690"/>
                <a:gd name="connsiteY42" fmla="*/ 180682 h 1242036"/>
                <a:gd name="connsiteX43" fmla="*/ 975282 w 1325690"/>
                <a:gd name="connsiteY43" fmla="*/ 180682 h 1242036"/>
                <a:gd name="connsiteX44" fmla="*/ 1098759 w 1325690"/>
                <a:gd name="connsiteY44" fmla="*/ 244090 h 1242036"/>
                <a:gd name="connsiteX45" fmla="*/ 1182190 w 1325690"/>
                <a:gd name="connsiteY45" fmla="*/ 337532 h 1242036"/>
                <a:gd name="connsiteX46" fmla="*/ 1245597 w 1325690"/>
                <a:gd name="connsiteY46" fmla="*/ 367567 h 1242036"/>
                <a:gd name="connsiteX47" fmla="*/ 1275632 w 1325690"/>
                <a:gd name="connsiteY47" fmla="*/ 394265 h 1242036"/>
                <a:gd name="connsiteX48" fmla="*/ 1325690 w 1325690"/>
                <a:gd name="connsiteY48" fmla="*/ 404276 h 1242036"/>
                <a:gd name="connsiteX0" fmla="*/ 1162166 w 1325690"/>
                <a:gd name="connsiteY0" fmla="*/ 1058373 h 1242036"/>
                <a:gd name="connsiteX1" fmla="*/ 1172178 w 1325690"/>
                <a:gd name="connsiteY1" fmla="*/ 1141803 h 1242036"/>
                <a:gd name="connsiteX2" fmla="*/ 1125457 w 1325690"/>
                <a:gd name="connsiteY2" fmla="*/ 1205211 h 1242036"/>
                <a:gd name="connsiteX3" fmla="*/ 1028677 w 1325690"/>
                <a:gd name="connsiteY3" fmla="*/ 1191862 h 1242036"/>
                <a:gd name="connsiteX4" fmla="*/ 965270 w 1325690"/>
                <a:gd name="connsiteY4" fmla="*/ 1188525 h 1242036"/>
                <a:gd name="connsiteX5" fmla="*/ 908537 w 1325690"/>
                <a:gd name="connsiteY5" fmla="*/ 1228571 h 1242036"/>
                <a:gd name="connsiteX6" fmla="*/ 838455 w 1325690"/>
                <a:gd name="connsiteY6" fmla="*/ 1208548 h 1242036"/>
                <a:gd name="connsiteX7" fmla="*/ 781722 w 1325690"/>
                <a:gd name="connsiteY7" fmla="*/ 1201873 h 1242036"/>
                <a:gd name="connsiteX8" fmla="*/ 721652 w 1325690"/>
                <a:gd name="connsiteY8" fmla="*/ 1211885 h 1242036"/>
                <a:gd name="connsiteX9" fmla="*/ 618198 w 1325690"/>
                <a:gd name="connsiteY9" fmla="*/ 1221897 h 1242036"/>
                <a:gd name="connsiteX10" fmla="*/ 558128 w 1325690"/>
                <a:gd name="connsiteY10" fmla="*/ 1241920 h 1242036"/>
                <a:gd name="connsiteX11" fmla="*/ 481372 w 1325690"/>
                <a:gd name="connsiteY11" fmla="*/ 1211885 h 1242036"/>
                <a:gd name="connsiteX12" fmla="*/ 437988 w 1325690"/>
                <a:gd name="connsiteY12" fmla="*/ 1181850 h 1242036"/>
                <a:gd name="connsiteX13" fmla="*/ 381255 w 1325690"/>
                <a:gd name="connsiteY13" fmla="*/ 1145141 h 1242036"/>
                <a:gd name="connsiteX14" fmla="*/ 307836 w 1325690"/>
                <a:gd name="connsiteY14" fmla="*/ 1141803 h 1242036"/>
                <a:gd name="connsiteX15" fmla="*/ 241092 w 1325690"/>
                <a:gd name="connsiteY15" fmla="*/ 1095082 h 1242036"/>
                <a:gd name="connsiteX16" fmla="*/ 204382 w 1325690"/>
                <a:gd name="connsiteY16" fmla="*/ 1058373 h 1242036"/>
                <a:gd name="connsiteX17" fmla="*/ 147649 w 1325690"/>
                <a:gd name="connsiteY17" fmla="*/ 1018326 h 1242036"/>
                <a:gd name="connsiteX18" fmla="*/ 87579 w 1325690"/>
                <a:gd name="connsiteY18" fmla="*/ 931558 h 1242036"/>
                <a:gd name="connsiteX19" fmla="*/ 90917 w 1325690"/>
                <a:gd name="connsiteY19" fmla="*/ 881500 h 1242036"/>
                <a:gd name="connsiteX20" fmla="*/ 120952 w 1325690"/>
                <a:gd name="connsiteY20" fmla="*/ 791395 h 1242036"/>
                <a:gd name="connsiteX21" fmla="*/ 74230 w 1325690"/>
                <a:gd name="connsiteY21" fmla="*/ 771371 h 1242036"/>
                <a:gd name="connsiteX22" fmla="*/ 77568 w 1325690"/>
                <a:gd name="connsiteY22" fmla="*/ 731325 h 1242036"/>
                <a:gd name="connsiteX23" fmla="*/ 17498 w 1325690"/>
                <a:gd name="connsiteY23" fmla="*/ 697952 h 1242036"/>
                <a:gd name="connsiteX24" fmla="*/ 811 w 1325690"/>
                <a:gd name="connsiteY24" fmla="*/ 631208 h 1242036"/>
                <a:gd name="connsiteX25" fmla="*/ 37521 w 1325690"/>
                <a:gd name="connsiteY25" fmla="*/ 571138 h 1242036"/>
                <a:gd name="connsiteX26" fmla="*/ 34184 w 1325690"/>
                <a:gd name="connsiteY26" fmla="*/ 487707 h 1242036"/>
                <a:gd name="connsiteX27" fmla="*/ 67556 w 1325690"/>
                <a:gd name="connsiteY27" fmla="*/ 414288 h 1242036"/>
                <a:gd name="connsiteX28" fmla="*/ 84242 w 1325690"/>
                <a:gd name="connsiteY28" fmla="*/ 337532 h 1242036"/>
                <a:gd name="connsiteX29" fmla="*/ 120952 w 1325690"/>
                <a:gd name="connsiteY29" fmla="*/ 290811 h 1242036"/>
                <a:gd name="connsiteX30" fmla="*/ 147649 w 1325690"/>
                <a:gd name="connsiteY30" fmla="*/ 217392 h 1242036"/>
                <a:gd name="connsiteX31" fmla="*/ 247766 w 1325690"/>
                <a:gd name="connsiteY31" fmla="*/ 177345 h 1242036"/>
                <a:gd name="connsiteX32" fmla="*/ 324522 w 1325690"/>
                <a:gd name="connsiteY32" fmla="*/ 120612 h 1242036"/>
                <a:gd name="connsiteX33" fmla="*/ 424639 w 1325690"/>
                <a:gd name="connsiteY33" fmla="*/ 90577 h 1242036"/>
                <a:gd name="connsiteX34" fmla="*/ 458011 w 1325690"/>
                <a:gd name="connsiteY34" fmla="*/ 33844 h 1242036"/>
                <a:gd name="connsiteX35" fmla="*/ 504733 w 1325690"/>
                <a:gd name="connsiteY35" fmla="*/ 472 h 1242036"/>
                <a:gd name="connsiteX36" fmla="*/ 588163 w 1325690"/>
                <a:gd name="connsiteY36" fmla="*/ 17158 h 1242036"/>
                <a:gd name="connsiteX37" fmla="*/ 684943 w 1325690"/>
                <a:gd name="connsiteY37" fmla="*/ 57205 h 1242036"/>
                <a:gd name="connsiteX38" fmla="*/ 738338 w 1325690"/>
                <a:gd name="connsiteY38" fmla="*/ 63879 h 1242036"/>
                <a:gd name="connsiteX39" fmla="*/ 815095 w 1325690"/>
                <a:gd name="connsiteY39" fmla="*/ 100589 h 1242036"/>
                <a:gd name="connsiteX40" fmla="*/ 881839 w 1325690"/>
                <a:gd name="connsiteY40" fmla="*/ 130624 h 1242036"/>
                <a:gd name="connsiteX41" fmla="*/ 908537 w 1325690"/>
                <a:gd name="connsiteY41" fmla="*/ 180682 h 1242036"/>
                <a:gd name="connsiteX42" fmla="*/ 975282 w 1325690"/>
                <a:gd name="connsiteY42" fmla="*/ 180682 h 1242036"/>
                <a:gd name="connsiteX43" fmla="*/ 1098759 w 1325690"/>
                <a:gd name="connsiteY43" fmla="*/ 244090 h 1242036"/>
                <a:gd name="connsiteX44" fmla="*/ 1182190 w 1325690"/>
                <a:gd name="connsiteY44" fmla="*/ 337532 h 1242036"/>
                <a:gd name="connsiteX45" fmla="*/ 1245597 w 1325690"/>
                <a:gd name="connsiteY45" fmla="*/ 367567 h 1242036"/>
                <a:gd name="connsiteX46" fmla="*/ 1275632 w 1325690"/>
                <a:gd name="connsiteY46" fmla="*/ 394265 h 1242036"/>
                <a:gd name="connsiteX47" fmla="*/ 1325690 w 1325690"/>
                <a:gd name="connsiteY47" fmla="*/ 404276 h 1242036"/>
                <a:gd name="connsiteX0" fmla="*/ 1172178 w 1325690"/>
                <a:gd name="connsiteY0" fmla="*/ 1141803 h 1242036"/>
                <a:gd name="connsiteX1" fmla="*/ 1125457 w 1325690"/>
                <a:gd name="connsiteY1" fmla="*/ 1205211 h 1242036"/>
                <a:gd name="connsiteX2" fmla="*/ 1028677 w 1325690"/>
                <a:gd name="connsiteY2" fmla="*/ 1191862 h 1242036"/>
                <a:gd name="connsiteX3" fmla="*/ 965270 w 1325690"/>
                <a:gd name="connsiteY3" fmla="*/ 1188525 h 1242036"/>
                <a:gd name="connsiteX4" fmla="*/ 908537 w 1325690"/>
                <a:gd name="connsiteY4" fmla="*/ 1228571 h 1242036"/>
                <a:gd name="connsiteX5" fmla="*/ 838455 w 1325690"/>
                <a:gd name="connsiteY5" fmla="*/ 1208548 h 1242036"/>
                <a:gd name="connsiteX6" fmla="*/ 781722 w 1325690"/>
                <a:gd name="connsiteY6" fmla="*/ 1201873 h 1242036"/>
                <a:gd name="connsiteX7" fmla="*/ 721652 w 1325690"/>
                <a:gd name="connsiteY7" fmla="*/ 1211885 h 1242036"/>
                <a:gd name="connsiteX8" fmla="*/ 618198 w 1325690"/>
                <a:gd name="connsiteY8" fmla="*/ 1221897 h 1242036"/>
                <a:gd name="connsiteX9" fmla="*/ 558128 w 1325690"/>
                <a:gd name="connsiteY9" fmla="*/ 1241920 h 1242036"/>
                <a:gd name="connsiteX10" fmla="*/ 481372 w 1325690"/>
                <a:gd name="connsiteY10" fmla="*/ 1211885 h 1242036"/>
                <a:gd name="connsiteX11" fmla="*/ 437988 w 1325690"/>
                <a:gd name="connsiteY11" fmla="*/ 1181850 h 1242036"/>
                <a:gd name="connsiteX12" fmla="*/ 381255 w 1325690"/>
                <a:gd name="connsiteY12" fmla="*/ 1145141 h 1242036"/>
                <a:gd name="connsiteX13" fmla="*/ 307836 w 1325690"/>
                <a:gd name="connsiteY13" fmla="*/ 1141803 h 1242036"/>
                <a:gd name="connsiteX14" fmla="*/ 241092 w 1325690"/>
                <a:gd name="connsiteY14" fmla="*/ 1095082 h 1242036"/>
                <a:gd name="connsiteX15" fmla="*/ 204382 w 1325690"/>
                <a:gd name="connsiteY15" fmla="*/ 1058373 h 1242036"/>
                <a:gd name="connsiteX16" fmla="*/ 147649 w 1325690"/>
                <a:gd name="connsiteY16" fmla="*/ 1018326 h 1242036"/>
                <a:gd name="connsiteX17" fmla="*/ 87579 w 1325690"/>
                <a:gd name="connsiteY17" fmla="*/ 931558 h 1242036"/>
                <a:gd name="connsiteX18" fmla="*/ 90917 w 1325690"/>
                <a:gd name="connsiteY18" fmla="*/ 881500 h 1242036"/>
                <a:gd name="connsiteX19" fmla="*/ 120952 w 1325690"/>
                <a:gd name="connsiteY19" fmla="*/ 791395 h 1242036"/>
                <a:gd name="connsiteX20" fmla="*/ 74230 w 1325690"/>
                <a:gd name="connsiteY20" fmla="*/ 771371 h 1242036"/>
                <a:gd name="connsiteX21" fmla="*/ 77568 w 1325690"/>
                <a:gd name="connsiteY21" fmla="*/ 731325 h 1242036"/>
                <a:gd name="connsiteX22" fmla="*/ 17498 w 1325690"/>
                <a:gd name="connsiteY22" fmla="*/ 697952 h 1242036"/>
                <a:gd name="connsiteX23" fmla="*/ 811 w 1325690"/>
                <a:gd name="connsiteY23" fmla="*/ 631208 h 1242036"/>
                <a:gd name="connsiteX24" fmla="*/ 37521 w 1325690"/>
                <a:gd name="connsiteY24" fmla="*/ 571138 h 1242036"/>
                <a:gd name="connsiteX25" fmla="*/ 34184 w 1325690"/>
                <a:gd name="connsiteY25" fmla="*/ 487707 h 1242036"/>
                <a:gd name="connsiteX26" fmla="*/ 67556 w 1325690"/>
                <a:gd name="connsiteY26" fmla="*/ 414288 h 1242036"/>
                <a:gd name="connsiteX27" fmla="*/ 84242 w 1325690"/>
                <a:gd name="connsiteY27" fmla="*/ 337532 h 1242036"/>
                <a:gd name="connsiteX28" fmla="*/ 120952 w 1325690"/>
                <a:gd name="connsiteY28" fmla="*/ 290811 h 1242036"/>
                <a:gd name="connsiteX29" fmla="*/ 147649 w 1325690"/>
                <a:gd name="connsiteY29" fmla="*/ 217392 h 1242036"/>
                <a:gd name="connsiteX30" fmla="*/ 247766 w 1325690"/>
                <a:gd name="connsiteY30" fmla="*/ 177345 h 1242036"/>
                <a:gd name="connsiteX31" fmla="*/ 324522 w 1325690"/>
                <a:gd name="connsiteY31" fmla="*/ 120612 h 1242036"/>
                <a:gd name="connsiteX32" fmla="*/ 424639 w 1325690"/>
                <a:gd name="connsiteY32" fmla="*/ 90577 h 1242036"/>
                <a:gd name="connsiteX33" fmla="*/ 458011 w 1325690"/>
                <a:gd name="connsiteY33" fmla="*/ 33844 h 1242036"/>
                <a:gd name="connsiteX34" fmla="*/ 504733 w 1325690"/>
                <a:gd name="connsiteY34" fmla="*/ 472 h 1242036"/>
                <a:gd name="connsiteX35" fmla="*/ 588163 w 1325690"/>
                <a:gd name="connsiteY35" fmla="*/ 17158 h 1242036"/>
                <a:gd name="connsiteX36" fmla="*/ 684943 w 1325690"/>
                <a:gd name="connsiteY36" fmla="*/ 57205 h 1242036"/>
                <a:gd name="connsiteX37" fmla="*/ 738338 w 1325690"/>
                <a:gd name="connsiteY37" fmla="*/ 63879 h 1242036"/>
                <a:gd name="connsiteX38" fmla="*/ 815095 w 1325690"/>
                <a:gd name="connsiteY38" fmla="*/ 100589 h 1242036"/>
                <a:gd name="connsiteX39" fmla="*/ 881839 w 1325690"/>
                <a:gd name="connsiteY39" fmla="*/ 130624 h 1242036"/>
                <a:gd name="connsiteX40" fmla="*/ 908537 w 1325690"/>
                <a:gd name="connsiteY40" fmla="*/ 180682 h 1242036"/>
                <a:gd name="connsiteX41" fmla="*/ 975282 w 1325690"/>
                <a:gd name="connsiteY41" fmla="*/ 180682 h 1242036"/>
                <a:gd name="connsiteX42" fmla="*/ 1098759 w 1325690"/>
                <a:gd name="connsiteY42" fmla="*/ 244090 h 1242036"/>
                <a:gd name="connsiteX43" fmla="*/ 1182190 w 1325690"/>
                <a:gd name="connsiteY43" fmla="*/ 337532 h 1242036"/>
                <a:gd name="connsiteX44" fmla="*/ 1245597 w 1325690"/>
                <a:gd name="connsiteY44" fmla="*/ 367567 h 1242036"/>
                <a:gd name="connsiteX45" fmla="*/ 1275632 w 1325690"/>
                <a:gd name="connsiteY45" fmla="*/ 394265 h 1242036"/>
                <a:gd name="connsiteX46" fmla="*/ 1325690 w 1325690"/>
                <a:gd name="connsiteY46" fmla="*/ 404276 h 1242036"/>
                <a:gd name="connsiteX0" fmla="*/ 1125457 w 1325690"/>
                <a:gd name="connsiteY0" fmla="*/ 1205211 h 1242036"/>
                <a:gd name="connsiteX1" fmla="*/ 1028677 w 1325690"/>
                <a:gd name="connsiteY1" fmla="*/ 1191862 h 1242036"/>
                <a:gd name="connsiteX2" fmla="*/ 965270 w 1325690"/>
                <a:gd name="connsiteY2" fmla="*/ 1188525 h 1242036"/>
                <a:gd name="connsiteX3" fmla="*/ 908537 w 1325690"/>
                <a:gd name="connsiteY3" fmla="*/ 1228571 h 1242036"/>
                <a:gd name="connsiteX4" fmla="*/ 838455 w 1325690"/>
                <a:gd name="connsiteY4" fmla="*/ 1208548 h 1242036"/>
                <a:gd name="connsiteX5" fmla="*/ 781722 w 1325690"/>
                <a:gd name="connsiteY5" fmla="*/ 1201873 h 1242036"/>
                <a:gd name="connsiteX6" fmla="*/ 721652 w 1325690"/>
                <a:gd name="connsiteY6" fmla="*/ 1211885 h 1242036"/>
                <a:gd name="connsiteX7" fmla="*/ 618198 w 1325690"/>
                <a:gd name="connsiteY7" fmla="*/ 1221897 h 1242036"/>
                <a:gd name="connsiteX8" fmla="*/ 558128 w 1325690"/>
                <a:gd name="connsiteY8" fmla="*/ 1241920 h 1242036"/>
                <a:gd name="connsiteX9" fmla="*/ 481372 w 1325690"/>
                <a:gd name="connsiteY9" fmla="*/ 1211885 h 1242036"/>
                <a:gd name="connsiteX10" fmla="*/ 437988 w 1325690"/>
                <a:gd name="connsiteY10" fmla="*/ 1181850 h 1242036"/>
                <a:gd name="connsiteX11" fmla="*/ 381255 w 1325690"/>
                <a:gd name="connsiteY11" fmla="*/ 1145141 h 1242036"/>
                <a:gd name="connsiteX12" fmla="*/ 307836 w 1325690"/>
                <a:gd name="connsiteY12" fmla="*/ 1141803 h 1242036"/>
                <a:gd name="connsiteX13" fmla="*/ 241092 w 1325690"/>
                <a:gd name="connsiteY13" fmla="*/ 1095082 h 1242036"/>
                <a:gd name="connsiteX14" fmla="*/ 204382 w 1325690"/>
                <a:gd name="connsiteY14" fmla="*/ 1058373 h 1242036"/>
                <a:gd name="connsiteX15" fmla="*/ 147649 w 1325690"/>
                <a:gd name="connsiteY15" fmla="*/ 1018326 h 1242036"/>
                <a:gd name="connsiteX16" fmla="*/ 87579 w 1325690"/>
                <a:gd name="connsiteY16" fmla="*/ 931558 h 1242036"/>
                <a:gd name="connsiteX17" fmla="*/ 90917 w 1325690"/>
                <a:gd name="connsiteY17" fmla="*/ 881500 h 1242036"/>
                <a:gd name="connsiteX18" fmla="*/ 120952 w 1325690"/>
                <a:gd name="connsiteY18" fmla="*/ 791395 h 1242036"/>
                <a:gd name="connsiteX19" fmla="*/ 74230 w 1325690"/>
                <a:gd name="connsiteY19" fmla="*/ 771371 h 1242036"/>
                <a:gd name="connsiteX20" fmla="*/ 77568 w 1325690"/>
                <a:gd name="connsiteY20" fmla="*/ 731325 h 1242036"/>
                <a:gd name="connsiteX21" fmla="*/ 17498 w 1325690"/>
                <a:gd name="connsiteY21" fmla="*/ 697952 h 1242036"/>
                <a:gd name="connsiteX22" fmla="*/ 811 w 1325690"/>
                <a:gd name="connsiteY22" fmla="*/ 631208 h 1242036"/>
                <a:gd name="connsiteX23" fmla="*/ 37521 w 1325690"/>
                <a:gd name="connsiteY23" fmla="*/ 571138 h 1242036"/>
                <a:gd name="connsiteX24" fmla="*/ 34184 w 1325690"/>
                <a:gd name="connsiteY24" fmla="*/ 487707 h 1242036"/>
                <a:gd name="connsiteX25" fmla="*/ 67556 w 1325690"/>
                <a:gd name="connsiteY25" fmla="*/ 414288 h 1242036"/>
                <a:gd name="connsiteX26" fmla="*/ 84242 w 1325690"/>
                <a:gd name="connsiteY26" fmla="*/ 337532 h 1242036"/>
                <a:gd name="connsiteX27" fmla="*/ 120952 w 1325690"/>
                <a:gd name="connsiteY27" fmla="*/ 290811 h 1242036"/>
                <a:gd name="connsiteX28" fmla="*/ 147649 w 1325690"/>
                <a:gd name="connsiteY28" fmla="*/ 217392 h 1242036"/>
                <a:gd name="connsiteX29" fmla="*/ 247766 w 1325690"/>
                <a:gd name="connsiteY29" fmla="*/ 177345 h 1242036"/>
                <a:gd name="connsiteX30" fmla="*/ 324522 w 1325690"/>
                <a:gd name="connsiteY30" fmla="*/ 120612 h 1242036"/>
                <a:gd name="connsiteX31" fmla="*/ 424639 w 1325690"/>
                <a:gd name="connsiteY31" fmla="*/ 90577 h 1242036"/>
                <a:gd name="connsiteX32" fmla="*/ 458011 w 1325690"/>
                <a:gd name="connsiteY32" fmla="*/ 33844 h 1242036"/>
                <a:gd name="connsiteX33" fmla="*/ 504733 w 1325690"/>
                <a:gd name="connsiteY33" fmla="*/ 472 h 1242036"/>
                <a:gd name="connsiteX34" fmla="*/ 588163 w 1325690"/>
                <a:gd name="connsiteY34" fmla="*/ 17158 h 1242036"/>
                <a:gd name="connsiteX35" fmla="*/ 684943 w 1325690"/>
                <a:gd name="connsiteY35" fmla="*/ 57205 h 1242036"/>
                <a:gd name="connsiteX36" fmla="*/ 738338 w 1325690"/>
                <a:gd name="connsiteY36" fmla="*/ 63879 h 1242036"/>
                <a:gd name="connsiteX37" fmla="*/ 815095 w 1325690"/>
                <a:gd name="connsiteY37" fmla="*/ 100589 h 1242036"/>
                <a:gd name="connsiteX38" fmla="*/ 881839 w 1325690"/>
                <a:gd name="connsiteY38" fmla="*/ 130624 h 1242036"/>
                <a:gd name="connsiteX39" fmla="*/ 908537 w 1325690"/>
                <a:gd name="connsiteY39" fmla="*/ 180682 h 1242036"/>
                <a:gd name="connsiteX40" fmla="*/ 975282 w 1325690"/>
                <a:gd name="connsiteY40" fmla="*/ 180682 h 1242036"/>
                <a:gd name="connsiteX41" fmla="*/ 1098759 w 1325690"/>
                <a:gd name="connsiteY41" fmla="*/ 244090 h 1242036"/>
                <a:gd name="connsiteX42" fmla="*/ 1182190 w 1325690"/>
                <a:gd name="connsiteY42" fmla="*/ 337532 h 1242036"/>
                <a:gd name="connsiteX43" fmla="*/ 1245597 w 1325690"/>
                <a:gd name="connsiteY43" fmla="*/ 367567 h 1242036"/>
                <a:gd name="connsiteX44" fmla="*/ 1275632 w 1325690"/>
                <a:gd name="connsiteY44" fmla="*/ 394265 h 1242036"/>
                <a:gd name="connsiteX45" fmla="*/ 1325690 w 1325690"/>
                <a:gd name="connsiteY45" fmla="*/ 404276 h 1242036"/>
                <a:gd name="connsiteX0" fmla="*/ 1028677 w 1325690"/>
                <a:gd name="connsiteY0" fmla="*/ 1191862 h 1242036"/>
                <a:gd name="connsiteX1" fmla="*/ 965270 w 1325690"/>
                <a:gd name="connsiteY1" fmla="*/ 1188525 h 1242036"/>
                <a:gd name="connsiteX2" fmla="*/ 908537 w 1325690"/>
                <a:gd name="connsiteY2" fmla="*/ 1228571 h 1242036"/>
                <a:gd name="connsiteX3" fmla="*/ 838455 w 1325690"/>
                <a:gd name="connsiteY3" fmla="*/ 1208548 h 1242036"/>
                <a:gd name="connsiteX4" fmla="*/ 781722 w 1325690"/>
                <a:gd name="connsiteY4" fmla="*/ 1201873 h 1242036"/>
                <a:gd name="connsiteX5" fmla="*/ 721652 w 1325690"/>
                <a:gd name="connsiteY5" fmla="*/ 1211885 h 1242036"/>
                <a:gd name="connsiteX6" fmla="*/ 618198 w 1325690"/>
                <a:gd name="connsiteY6" fmla="*/ 1221897 h 1242036"/>
                <a:gd name="connsiteX7" fmla="*/ 558128 w 1325690"/>
                <a:gd name="connsiteY7" fmla="*/ 1241920 h 1242036"/>
                <a:gd name="connsiteX8" fmla="*/ 481372 w 1325690"/>
                <a:gd name="connsiteY8" fmla="*/ 1211885 h 1242036"/>
                <a:gd name="connsiteX9" fmla="*/ 437988 w 1325690"/>
                <a:gd name="connsiteY9" fmla="*/ 1181850 h 1242036"/>
                <a:gd name="connsiteX10" fmla="*/ 381255 w 1325690"/>
                <a:gd name="connsiteY10" fmla="*/ 1145141 h 1242036"/>
                <a:gd name="connsiteX11" fmla="*/ 307836 w 1325690"/>
                <a:gd name="connsiteY11" fmla="*/ 1141803 h 1242036"/>
                <a:gd name="connsiteX12" fmla="*/ 241092 w 1325690"/>
                <a:gd name="connsiteY12" fmla="*/ 1095082 h 1242036"/>
                <a:gd name="connsiteX13" fmla="*/ 204382 w 1325690"/>
                <a:gd name="connsiteY13" fmla="*/ 1058373 h 1242036"/>
                <a:gd name="connsiteX14" fmla="*/ 147649 w 1325690"/>
                <a:gd name="connsiteY14" fmla="*/ 1018326 h 1242036"/>
                <a:gd name="connsiteX15" fmla="*/ 87579 w 1325690"/>
                <a:gd name="connsiteY15" fmla="*/ 931558 h 1242036"/>
                <a:gd name="connsiteX16" fmla="*/ 90917 w 1325690"/>
                <a:gd name="connsiteY16" fmla="*/ 881500 h 1242036"/>
                <a:gd name="connsiteX17" fmla="*/ 120952 w 1325690"/>
                <a:gd name="connsiteY17" fmla="*/ 791395 h 1242036"/>
                <a:gd name="connsiteX18" fmla="*/ 74230 w 1325690"/>
                <a:gd name="connsiteY18" fmla="*/ 771371 h 1242036"/>
                <a:gd name="connsiteX19" fmla="*/ 77568 w 1325690"/>
                <a:gd name="connsiteY19" fmla="*/ 731325 h 1242036"/>
                <a:gd name="connsiteX20" fmla="*/ 17498 w 1325690"/>
                <a:gd name="connsiteY20" fmla="*/ 697952 h 1242036"/>
                <a:gd name="connsiteX21" fmla="*/ 811 w 1325690"/>
                <a:gd name="connsiteY21" fmla="*/ 631208 h 1242036"/>
                <a:gd name="connsiteX22" fmla="*/ 37521 w 1325690"/>
                <a:gd name="connsiteY22" fmla="*/ 571138 h 1242036"/>
                <a:gd name="connsiteX23" fmla="*/ 34184 w 1325690"/>
                <a:gd name="connsiteY23" fmla="*/ 487707 h 1242036"/>
                <a:gd name="connsiteX24" fmla="*/ 67556 w 1325690"/>
                <a:gd name="connsiteY24" fmla="*/ 414288 h 1242036"/>
                <a:gd name="connsiteX25" fmla="*/ 84242 w 1325690"/>
                <a:gd name="connsiteY25" fmla="*/ 337532 h 1242036"/>
                <a:gd name="connsiteX26" fmla="*/ 120952 w 1325690"/>
                <a:gd name="connsiteY26" fmla="*/ 290811 h 1242036"/>
                <a:gd name="connsiteX27" fmla="*/ 147649 w 1325690"/>
                <a:gd name="connsiteY27" fmla="*/ 217392 h 1242036"/>
                <a:gd name="connsiteX28" fmla="*/ 247766 w 1325690"/>
                <a:gd name="connsiteY28" fmla="*/ 177345 h 1242036"/>
                <a:gd name="connsiteX29" fmla="*/ 324522 w 1325690"/>
                <a:gd name="connsiteY29" fmla="*/ 120612 h 1242036"/>
                <a:gd name="connsiteX30" fmla="*/ 424639 w 1325690"/>
                <a:gd name="connsiteY30" fmla="*/ 90577 h 1242036"/>
                <a:gd name="connsiteX31" fmla="*/ 458011 w 1325690"/>
                <a:gd name="connsiteY31" fmla="*/ 33844 h 1242036"/>
                <a:gd name="connsiteX32" fmla="*/ 504733 w 1325690"/>
                <a:gd name="connsiteY32" fmla="*/ 472 h 1242036"/>
                <a:gd name="connsiteX33" fmla="*/ 588163 w 1325690"/>
                <a:gd name="connsiteY33" fmla="*/ 17158 h 1242036"/>
                <a:gd name="connsiteX34" fmla="*/ 684943 w 1325690"/>
                <a:gd name="connsiteY34" fmla="*/ 57205 h 1242036"/>
                <a:gd name="connsiteX35" fmla="*/ 738338 w 1325690"/>
                <a:gd name="connsiteY35" fmla="*/ 63879 h 1242036"/>
                <a:gd name="connsiteX36" fmla="*/ 815095 w 1325690"/>
                <a:gd name="connsiteY36" fmla="*/ 100589 h 1242036"/>
                <a:gd name="connsiteX37" fmla="*/ 881839 w 1325690"/>
                <a:gd name="connsiteY37" fmla="*/ 130624 h 1242036"/>
                <a:gd name="connsiteX38" fmla="*/ 908537 w 1325690"/>
                <a:gd name="connsiteY38" fmla="*/ 180682 h 1242036"/>
                <a:gd name="connsiteX39" fmla="*/ 975282 w 1325690"/>
                <a:gd name="connsiteY39" fmla="*/ 180682 h 1242036"/>
                <a:gd name="connsiteX40" fmla="*/ 1098759 w 1325690"/>
                <a:gd name="connsiteY40" fmla="*/ 244090 h 1242036"/>
                <a:gd name="connsiteX41" fmla="*/ 1182190 w 1325690"/>
                <a:gd name="connsiteY41" fmla="*/ 337532 h 1242036"/>
                <a:gd name="connsiteX42" fmla="*/ 1245597 w 1325690"/>
                <a:gd name="connsiteY42" fmla="*/ 367567 h 1242036"/>
                <a:gd name="connsiteX43" fmla="*/ 1275632 w 1325690"/>
                <a:gd name="connsiteY43" fmla="*/ 394265 h 1242036"/>
                <a:gd name="connsiteX44" fmla="*/ 1325690 w 1325690"/>
                <a:gd name="connsiteY44" fmla="*/ 404276 h 1242036"/>
                <a:gd name="connsiteX0" fmla="*/ 965270 w 1325690"/>
                <a:gd name="connsiteY0" fmla="*/ 1188525 h 1242036"/>
                <a:gd name="connsiteX1" fmla="*/ 908537 w 1325690"/>
                <a:gd name="connsiteY1" fmla="*/ 1228571 h 1242036"/>
                <a:gd name="connsiteX2" fmla="*/ 838455 w 1325690"/>
                <a:gd name="connsiteY2" fmla="*/ 1208548 h 1242036"/>
                <a:gd name="connsiteX3" fmla="*/ 781722 w 1325690"/>
                <a:gd name="connsiteY3" fmla="*/ 1201873 h 1242036"/>
                <a:gd name="connsiteX4" fmla="*/ 721652 w 1325690"/>
                <a:gd name="connsiteY4" fmla="*/ 1211885 h 1242036"/>
                <a:gd name="connsiteX5" fmla="*/ 618198 w 1325690"/>
                <a:gd name="connsiteY5" fmla="*/ 1221897 h 1242036"/>
                <a:gd name="connsiteX6" fmla="*/ 558128 w 1325690"/>
                <a:gd name="connsiteY6" fmla="*/ 1241920 h 1242036"/>
                <a:gd name="connsiteX7" fmla="*/ 481372 w 1325690"/>
                <a:gd name="connsiteY7" fmla="*/ 1211885 h 1242036"/>
                <a:gd name="connsiteX8" fmla="*/ 437988 w 1325690"/>
                <a:gd name="connsiteY8" fmla="*/ 1181850 h 1242036"/>
                <a:gd name="connsiteX9" fmla="*/ 381255 w 1325690"/>
                <a:gd name="connsiteY9" fmla="*/ 1145141 h 1242036"/>
                <a:gd name="connsiteX10" fmla="*/ 307836 w 1325690"/>
                <a:gd name="connsiteY10" fmla="*/ 1141803 h 1242036"/>
                <a:gd name="connsiteX11" fmla="*/ 241092 w 1325690"/>
                <a:gd name="connsiteY11" fmla="*/ 1095082 h 1242036"/>
                <a:gd name="connsiteX12" fmla="*/ 204382 w 1325690"/>
                <a:gd name="connsiteY12" fmla="*/ 1058373 h 1242036"/>
                <a:gd name="connsiteX13" fmla="*/ 147649 w 1325690"/>
                <a:gd name="connsiteY13" fmla="*/ 1018326 h 1242036"/>
                <a:gd name="connsiteX14" fmla="*/ 87579 w 1325690"/>
                <a:gd name="connsiteY14" fmla="*/ 931558 h 1242036"/>
                <a:gd name="connsiteX15" fmla="*/ 90917 w 1325690"/>
                <a:gd name="connsiteY15" fmla="*/ 881500 h 1242036"/>
                <a:gd name="connsiteX16" fmla="*/ 120952 w 1325690"/>
                <a:gd name="connsiteY16" fmla="*/ 791395 h 1242036"/>
                <a:gd name="connsiteX17" fmla="*/ 74230 w 1325690"/>
                <a:gd name="connsiteY17" fmla="*/ 771371 h 1242036"/>
                <a:gd name="connsiteX18" fmla="*/ 77568 w 1325690"/>
                <a:gd name="connsiteY18" fmla="*/ 731325 h 1242036"/>
                <a:gd name="connsiteX19" fmla="*/ 17498 w 1325690"/>
                <a:gd name="connsiteY19" fmla="*/ 697952 h 1242036"/>
                <a:gd name="connsiteX20" fmla="*/ 811 w 1325690"/>
                <a:gd name="connsiteY20" fmla="*/ 631208 h 1242036"/>
                <a:gd name="connsiteX21" fmla="*/ 37521 w 1325690"/>
                <a:gd name="connsiteY21" fmla="*/ 571138 h 1242036"/>
                <a:gd name="connsiteX22" fmla="*/ 34184 w 1325690"/>
                <a:gd name="connsiteY22" fmla="*/ 487707 h 1242036"/>
                <a:gd name="connsiteX23" fmla="*/ 67556 w 1325690"/>
                <a:gd name="connsiteY23" fmla="*/ 414288 h 1242036"/>
                <a:gd name="connsiteX24" fmla="*/ 84242 w 1325690"/>
                <a:gd name="connsiteY24" fmla="*/ 337532 h 1242036"/>
                <a:gd name="connsiteX25" fmla="*/ 120952 w 1325690"/>
                <a:gd name="connsiteY25" fmla="*/ 290811 h 1242036"/>
                <a:gd name="connsiteX26" fmla="*/ 147649 w 1325690"/>
                <a:gd name="connsiteY26" fmla="*/ 217392 h 1242036"/>
                <a:gd name="connsiteX27" fmla="*/ 247766 w 1325690"/>
                <a:gd name="connsiteY27" fmla="*/ 177345 h 1242036"/>
                <a:gd name="connsiteX28" fmla="*/ 324522 w 1325690"/>
                <a:gd name="connsiteY28" fmla="*/ 120612 h 1242036"/>
                <a:gd name="connsiteX29" fmla="*/ 424639 w 1325690"/>
                <a:gd name="connsiteY29" fmla="*/ 90577 h 1242036"/>
                <a:gd name="connsiteX30" fmla="*/ 458011 w 1325690"/>
                <a:gd name="connsiteY30" fmla="*/ 33844 h 1242036"/>
                <a:gd name="connsiteX31" fmla="*/ 504733 w 1325690"/>
                <a:gd name="connsiteY31" fmla="*/ 472 h 1242036"/>
                <a:gd name="connsiteX32" fmla="*/ 588163 w 1325690"/>
                <a:gd name="connsiteY32" fmla="*/ 17158 h 1242036"/>
                <a:gd name="connsiteX33" fmla="*/ 684943 w 1325690"/>
                <a:gd name="connsiteY33" fmla="*/ 57205 h 1242036"/>
                <a:gd name="connsiteX34" fmla="*/ 738338 w 1325690"/>
                <a:gd name="connsiteY34" fmla="*/ 63879 h 1242036"/>
                <a:gd name="connsiteX35" fmla="*/ 815095 w 1325690"/>
                <a:gd name="connsiteY35" fmla="*/ 100589 h 1242036"/>
                <a:gd name="connsiteX36" fmla="*/ 881839 w 1325690"/>
                <a:gd name="connsiteY36" fmla="*/ 130624 h 1242036"/>
                <a:gd name="connsiteX37" fmla="*/ 908537 w 1325690"/>
                <a:gd name="connsiteY37" fmla="*/ 180682 h 1242036"/>
                <a:gd name="connsiteX38" fmla="*/ 975282 w 1325690"/>
                <a:gd name="connsiteY38" fmla="*/ 180682 h 1242036"/>
                <a:gd name="connsiteX39" fmla="*/ 1098759 w 1325690"/>
                <a:gd name="connsiteY39" fmla="*/ 244090 h 1242036"/>
                <a:gd name="connsiteX40" fmla="*/ 1182190 w 1325690"/>
                <a:gd name="connsiteY40" fmla="*/ 337532 h 1242036"/>
                <a:gd name="connsiteX41" fmla="*/ 1245597 w 1325690"/>
                <a:gd name="connsiteY41" fmla="*/ 367567 h 1242036"/>
                <a:gd name="connsiteX42" fmla="*/ 1275632 w 1325690"/>
                <a:gd name="connsiteY42" fmla="*/ 394265 h 1242036"/>
                <a:gd name="connsiteX43" fmla="*/ 1325690 w 1325690"/>
                <a:gd name="connsiteY43" fmla="*/ 404276 h 1242036"/>
                <a:gd name="connsiteX0" fmla="*/ 908537 w 1325690"/>
                <a:gd name="connsiteY0" fmla="*/ 1228571 h 1242036"/>
                <a:gd name="connsiteX1" fmla="*/ 838455 w 1325690"/>
                <a:gd name="connsiteY1" fmla="*/ 1208548 h 1242036"/>
                <a:gd name="connsiteX2" fmla="*/ 781722 w 1325690"/>
                <a:gd name="connsiteY2" fmla="*/ 1201873 h 1242036"/>
                <a:gd name="connsiteX3" fmla="*/ 721652 w 1325690"/>
                <a:gd name="connsiteY3" fmla="*/ 1211885 h 1242036"/>
                <a:gd name="connsiteX4" fmla="*/ 618198 w 1325690"/>
                <a:gd name="connsiteY4" fmla="*/ 1221897 h 1242036"/>
                <a:gd name="connsiteX5" fmla="*/ 558128 w 1325690"/>
                <a:gd name="connsiteY5" fmla="*/ 1241920 h 1242036"/>
                <a:gd name="connsiteX6" fmla="*/ 481372 w 1325690"/>
                <a:gd name="connsiteY6" fmla="*/ 1211885 h 1242036"/>
                <a:gd name="connsiteX7" fmla="*/ 437988 w 1325690"/>
                <a:gd name="connsiteY7" fmla="*/ 1181850 h 1242036"/>
                <a:gd name="connsiteX8" fmla="*/ 381255 w 1325690"/>
                <a:gd name="connsiteY8" fmla="*/ 1145141 h 1242036"/>
                <a:gd name="connsiteX9" fmla="*/ 307836 w 1325690"/>
                <a:gd name="connsiteY9" fmla="*/ 1141803 h 1242036"/>
                <a:gd name="connsiteX10" fmla="*/ 241092 w 1325690"/>
                <a:gd name="connsiteY10" fmla="*/ 1095082 h 1242036"/>
                <a:gd name="connsiteX11" fmla="*/ 204382 w 1325690"/>
                <a:gd name="connsiteY11" fmla="*/ 1058373 h 1242036"/>
                <a:gd name="connsiteX12" fmla="*/ 147649 w 1325690"/>
                <a:gd name="connsiteY12" fmla="*/ 1018326 h 1242036"/>
                <a:gd name="connsiteX13" fmla="*/ 87579 w 1325690"/>
                <a:gd name="connsiteY13" fmla="*/ 931558 h 1242036"/>
                <a:gd name="connsiteX14" fmla="*/ 90917 w 1325690"/>
                <a:gd name="connsiteY14" fmla="*/ 881500 h 1242036"/>
                <a:gd name="connsiteX15" fmla="*/ 120952 w 1325690"/>
                <a:gd name="connsiteY15" fmla="*/ 791395 h 1242036"/>
                <a:gd name="connsiteX16" fmla="*/ 74230 w 1325690"/>
                <a:gd name="connsiteY16" fmla="*/ 771371 h 1242036"/>
                <a:gd name="connsiteX17" fmla="*/ 77568 w 1325690"/>
                <a:gd name="connsiteY17" fmla="*/ 731325 h 1242036"/>
                <a:gd name="connsiteX18" fmla="*/ 17498 w 1325690"/>
                <a:gd name="connsiteY18" fmla="*/ 697952 h 1242036"/>
                <a:gd name="connsiteX19" fmla="*/ 811 w 1325690"/>
                <a:gd name="connsiteY19" fmla="*/ 631208 h 1242036"/>
                <a:gd name="connsiteX20" fmla="*/ 37521 w 1325690"/>
                <a:gd name="connsiteY20" fmla="*/ 571138 h 1242036"/>
                <a:gd name="connsiteX21" fmla="*/ 34184 w 1325690"/>
                <a:gd name="connsiteY21" fmla="*/ 487707 h 1242036"/>
                <a:gd name="connsiteX22" fmla="*/ 67556 w 1325690"/>
                <a:gd name="connsiteY22" fmla="*/ 414288 h 1242036"/>
                <a:gd name="connsiteX23" fmla="*/ 84242 w 1325690"/>
                <a:gd name="connsiteY23" fmla="*/ 337532 h 1242036"/>
                <a:gd name="connsiteX24" fmla="*/ 120952 w 1325690"/>
                <a:gd name="connsiteY24" fmla="*/ 290811 h 1242036"/>
                <a:gd name="connsiteX25" fmla="*/ 147649 w 1325690"/>
                <a:gd name="connsiteY25" fmla="*/ 217392 h 1242036"/>
                <a:gd name="connsiteX26" fmla="*/ 247766 w 1325690"/>
                <a:gd name="connsiteY26" fmla="*/ 177345 h 1242036"/>
                <a:gd name="connsiteX27" fmla="*/ 324522 w 1325690"/>
                <a:gd name="connsiteY27" fmla="*/ 120612 h 1242036"/>
                <a:gd name="connsiteX28" fmla="*/ 424639 w 1325690"/>
                <a:gd name="connsiteY28" fmla="*/ 90577 h 1242036"/>
                <a:gd name="connsiteX29" fmla="*/ 458011 w 1325690"/>
                <a:gd name="connsiteY29" fmla="*/ 33844 h 1242036"/>
                <a:gd name="connsiteX30" fmla="*/ 504733 w 1325690"/>
                <a:gd name="connsiteY30" fmla="*/ 472 h 1242036"/>
                <a:gd name="connsiteX31" fmla="*/ 588163 w 1325690"/>
                <a:gd name="connsiteY31" fmla="*/ 17158 h 1242036"/>
                <a:gd name="connsiteX32" fmla="*/ 684943 w 1325690"/>
                <a:gd name="connsiteY32" fmla="*/ 57205 h 1242036"/>
                <a:gd name="connsiteX33" fmla="*/ 738338 w 1325690"/>
                <a:gd name="connsiteY33" fmla="*/ 63879 h 1242036"/>
                <a:gd name="connsiteX34" fmla="*/ 815095 w 1325690"/>
                <a:gd name="connsiteY34" fmla="*/ 100589 h 1242036"/>
                <a:gd name="connsiteX35" fmla="*/ 881839 w 1325690"/>
                <a:gd name="connsiteY35" fmla="*/ 130624 h 1242036"/>
                <a:gd name="connsiteX36" fmla="*/ 908537 w 1325690"/>
                <a:gd name="connsiteY36" fmla="*/ 180682 h 1242036"/>
                <a:gd name="connsiteX37" fmla="*/ 975282 w 1325690"/>
                <a:gd name="connsiteY37" fmla="*/ 180682 h 1242036"/>
                <a:gd name="connsiteX38" fmla="*/ 1098759 w 1325690"/>
                <a:gd name="connsiteY38" fmla="*/ 244090 h 1242036"/>
                <a:gd name="connsiteX39" fmla="*/ 1182190 w 1325690"/>
                <a:gd name="connsiteY39" fmla="*/ 337532 h 1242036"/>
                <a:gd name="connsiteX40" fmla="*/ 1245597 w 1325690"/>
                <a:gd name="connsiteY40" fmla="*/ 367567 h 1242036"/>
                <a:gd name="connsiteX41" fmla="*/ 1275632 w 1325690"/>
                <a:gd name="connsiteY41" fmla="*/ 394265 h 1242036"/>
                <a:gd name="connsiteX42" fmla="*/ 1325690 w 1325690"/>
                <a:gd name="connsiteY42" fmla="*/ 404276 h 1242036"/>
                <a:gd name="connsiteX0" fmla="*/ 838455 w 1325690"/>
                <a:gd name="connsiteY0" fmla="*/ 1208548 h 1242036"/>
                <a:gd name="connsiteX1" fmla="*/ 781722 w 1325690"/>
                <a:gd name="connsiteY1" fmla="*/ 1201873 h 1242036"/>
                <a:gd name="connsiteX2" fmla="*/ 721652 w 1325690"/>
                <a:gd name="connsiteY2" fmla="*/ 1211885 h 1242036"/>
                <a:gd name="connsiteX3" fmla="*/ 618198 w 1325690"/>
                <a:gd name="connsiteY3" fmla="*/ 1221897 h 1242036"/>
                <a:gd name="connsiteX4" fmla="*/ 558128 w 1325690"/>
                <a:gd name="connsiteY4" fmla="*/ 1241920 h 1242036"/>
                <a:gd name="connsiteX5" fmla="*/ 481372 w 1325690"/>
                <a:gd name="connsiteY5" fmla="*/ 1211885 h 1242036"/>
                <a:gd name="connsiteX6" fmla="*/ 437988 w 1325690"/>
                <a:gd name="connsiteY6" fmla="*/ 1181850 h 1242036"/>
                <a:gd name="connsiteX7" fmla="*/ 381255 w 1325690"/>
                <a:gd name="connsiteY7" fmla="*/ 1145141 h 1242036"/>
                <a:gd name="connsiteX8" fmla="*/ 307836 w 1325690"/>
                <a:gd name="connsiteY8" fmla="*/ 1141803 h 1242036"/>
                <a:gd name="connsiteX9" fmla="*/ 241092 w 1325690"/>
                <a:gd name="connsiteY9" fmla="*/ 1095082 h 1242036"/>
                <a:gd name="connsiteX10" fmla="*/ 204382 w 1325690"/>
                <a:gd name="connsiteY10" fmla="*/ 1058373 h 1242036"/>
                <a:gd name="connsiteX11" fmla="*/ 147649 w 1325690"/>
                <a:gd name="connsiteY11" fmla="*/ 1018326 h 1242036"/>
                <a:gd name="connsiteX12" fmla="*/ 87579 w 1325690"/>
                <a:gd name="connsiteY12" fmla="*/ 931558 h 1242036"/>
                <a:gd name="connsiteX13" fmla="*/ 90917 w 1325690"/>
                <a:gd name="connsiteY13" fmla="*/ 881500 h 1242036"/>
                <a:gd name="connsiteX14" fmla="*/ 120952 w 1325690"/>
                <a:gd name="connsiteY14" fmla="*/ 791395 h 1242036"/>
                <a:gd name="connsiteX15" fmla="*/ 74230 w 1325690"/>
                <a:gd name="connsiteY15" fmla="*/ 771371 h 1242036"/>
                <a:gd name="connsiteX16" fmla="*/ 77568 w 1325690"/>
                <a:gd name="connsiteY16" fmla="*/ 731325 h 1242036"/>
                <a:gd name="connsiteX17" fmla="*/ 17498 w 1325690"/>
                <a:gd name="connsiteY17" fmla="*/ 697952 h 1242036"/>
                <a:gd name="connsiteX18" fmla="*/ 811 w 1325690"/>
                <a:gd name="connsiteY18" fmla="*/ 631208 h 1242036"/>
                <a:gd name="connsiteX19" fmla="*/ 37521 w 1325690"/>
                <a:gd name="connsiteY19" fmla="*/ 571138 h 1242036"/>
                <a:gd name="connsiteX20" fmla="*/ 34184 w 1325690"/>
                <a:gd name="connsiteY20" fmla="*/ 487707 h 1242036"/>
                <a:gd name="connsiteX21" fmla="*/ 67556 w 1325690"/>
                <a:gd name="connsiteY21" fmla="*/ 414288 h 1242036"/>
                <a:gd name="connsiteX22" fmla="*/ 84242 w 1325690"/>
                <a:gd name="connsiteY22" fmla="*/ 337532 h 1242036"/>
                <a:gd name="connsiteX23" fmla="*/ 120952 w 1325690"/>
                <a:gd name="connsiteY23" fmla="*/ 290811 h 1242036"/>
                <a:gd name="connsiteX24" fmla="*/ 147649 w 1325690"/>
                <a:gd name="connsiteY24" fmla="*/ 217392 h 1242036"/>
                <a:gd name="connsiteX25" fmla="*/ 247766 w 1325690"/>
                <a:gd name="connsiteY25" fmla="*/ 177345 h 1242036"/>
                <a:gd name="connsiteX26" fmla="*/ 324522 w 1325690"/>
                <a:gd name="connsiteY26" fmla="*/ 120612 h 1242036"/>
                <a:gd name="connsiteX27" fmla="*/ 424639 w 1325690"/>
                <a:gd name="connsiteY27" fmla="*/ 90577 h 1242036"/>
                <a:gd name="connsiteX28" fmla="*/ 458011 w 1325690"/>
                <a:gd name="connsiteY28" fmla="*/ 33844 h 1242036"/>
                <a:gd name="connsiteX29" fmla="*/ 504733 w 1325690"/>
                <a:gd name="connsiteY29" fmla="*/ 472 h 1242036"/>
                <a:gd name="connsiteX30" fmla="*/ 588163 w 1325690"/>
                <a:gd name="connsiteY30" fmla="*/ 17158 h 1242036"/>
                <a:gd name="connsiteX31" fmla="*/ 684943 w 1325690"/>
                <a:gd name="connsiteY31" fmla="*/ 57205 h 1242036"/>
                <a:gd name="connsiteX32" fmla="*/ 738338 w 1325690"/>
                <a:gd name="connsiteY32" fmla="*/ 63879 h 1242036"/>
                <a:gd name="connsiteX33" fmla="*/ 815095 w 1325690"/>
                <a:gd name="connsiteY33" fmla="*/ 100589 h 1242036"/>
                <a:gd name="connsiteX34" fmla="*/ 881839 w 1325690"/>
                <a:gd name="connsiteY34" fmla="*/ 130624 h 1242036"/>
                <a:gd name="connsiteX35" fmla="*/ 908537 w 1325690"/>
                <a:gd name="connsiteY35" fmla="*/ 180682 h 1242036"/>
                <a:gd name="connsiteX36" fmla="*/ 975282 w 1325690"/>
                <a:gd name="connsiteY36" fmla="*/ 180682 h 1242036"/>
                <a:gd name="connsiteX37" fmla="*/ 1098759 w 1325690"/>
                <a:gd name="connsiteY37" fmla="*/ 244090 h 1242036"/>
                <a:gd name="connsiteX38" fmla="*/ 1182190 w 1325690"/>
                <a:gd name="connsiteY38" fmla="*/ 337532 h 1242036"/>
                <a:gd name="connsiteX39" fmla="*/ 1245597 w 1325690"/>
                <a:gd name="connsiteY39" fmla="*/ 367567 h 1242036"/>
                <a:gd name="connsiteX40" fmla="*/ 1275632 w 1325690"/>
                <a:gd name="connsiteY40" fmla="*/ 394265 h 1242036"/>
                <a:gd name="connsiteX41" fmla="*/ 1325690 w 1325690"/>
                <a:gd name="connsiteY41" fmla="*/ 404276 h 1242036"/>
                <a:gd name="connsiteX0" fmla="*/ 781722 w 1325690"/>
                <a:gd name="connsiteY0" fmla="*/ 1201873 h 1242036"/>
                <a:gd name="connsiteX1" fmla="*/ 721652 w 1325690"/>
                <a:gd name="connsiteY1" fmla="*/ 1211885 h 1242036"/>
                <a:gd name="connsiteX2" fmla="*/ 618198 w 1325690"/>
                <a:gd name="connsiteY2" fmla="*/ 1221897 h 1242036"/>
                <a:gd name="connsiteX3" fmla="*/ 558128 w 1325690"/>
                <a:gd name="connsiteY3" fmla="*/ 1241920 h 1242036"/>
                <a:gd name="connsiteX4" fmla="*/ 481372 w 1325690"/>
                <a:gd name="connsiteY4" fmla="*/ 1211885 h 1242036"/>
                <a:gd name="connsiteX5" fmla="*/ 437988 w 1325690"/>
                <a:gd name="connsiteY5" fmla="*/ 1181850 h 1242036"/>
                <a:gd name="connsiteX6" fmla="*/ 381255 w 1325690"/>
                <a:gd name="connsiteY6" fmla="*/ 1145141 h 1242036"/>
                <a:gd name="connsiteX7" fmla="*/ 307836 w 1325690"/>
                <a:gd name="connsiteY7" fmla="*/ 1141803 h 1242036"/>
                <a:gd name="connsiteX8" fmla="*/ 241092 w 1325690"/>
                <a:gd name="connsiteY8" fmla="*/ 1095082 h 1242036"/>
                <a:gd name="connsiteX9" fmla="*/ 204382 w 1325690"/>
                <a:gd name="connsiteY9" fmla="*/ 1058373 h 1242036"/>
                <a:gd name="connsiteX10" fmla="*/ 147649 w 1325690"/>
                <a:gd name="connsiteY10" fmla="*/ 1018326 h 1242036"/>
                <a:gd name="connsiteX11" fmla="*/ 87579 w 1325690"/>
                <a:gd name="connsiteY11" fmla="*/ 931558 h 1242036"/>
                <a:gd name="connsiteX12" fmla="*/ 90917 w 1325690"/>
                <a:gd name="connsiteY12" fmla="*/ 881500 h 1242036"/>
                <a:gd name="connsiteX13" fmla="*/ 120952 w 1325690"/>
                <a:gd name="connsiteY13" fmla="*/ 791395 h 1242036"/>
                <a:gd name="connsiteX14" fmla="*/ 74230 w 1325690"/>
                <a:gd name="connsiteY14" fmla="*/ 771371 h 1242036"/>
                <a:gd name="connsiteX15" fmla="*/ 77568 w 1325690"/>
                <a:gd name="connsiteY15" fmla="*/ 731325 h 1242036"/>
                <a:gd name="connsiteX16" fmla="*/ 17498 w 1325690"/>
                <a:gd name="connsiteY16" fmla="*/ 697952 h 1242036"/>
                <a:gd name="connsiteX17" fmla="*/ 811 w 1325690"/>
                <a:gd name="connsiteY17" fmla="*/ 631208 h 1242036"/>
                <a:gd name="connsiteX18" fmla="*/ 37521 w 1325690"/>
                <a:gd name="connsiteY18" fmla="*/ 571138 h 1242036"/>
                <a:gd name="connsiteX19" fmla="*/ 34184 w 1325690"/>
                <a:gd name="connsiteY19" fmla="*/ 487707 h 1242036"/>
                <a:gd name="connsiteX20" fmla="*/ 67556 w 1325690"/>
                <a:gd name="connsiteY20" fmla="*/ 414288 h 1242036"/>
                <a:gd name="connsiteX21" fmla="*/ 84242 w 1325690"/>
                <a:gd name="connsiteY21" fmla="*/ 337532 h 1242036"/>
                <a:gd name="connsiteX22" fmla="*/ 120952 w 1325690"/>
                <a:gd name="connsiteY22" fmla="*/ 290811 h 1242036"/>
                <a:gd name="connsiteX23" fmla="*/ 147649 w 1325690"/>
                <a:gd name="connsiteY23" fmla="*/ 217392 h 1242036"/>
                <a:gd name="connsiteX24" fmla="*/ 247766 w 1325690"/>
                <a:gd name="connsiteY24" fmla="*/ 177345 h 1242036"/>
                <a:gd name="connsiteX25" fmla="*/ 324522 w 1325690"/>
                <a:gd name="connsiteY25" fmla="*/ 120612 h 1242036"/>
                <a:gd name="connsiteX26" fmla="*/ 424639 w 1325690"/>
                <a:gd name="connsiteY26" fmla="*/ 90577 h 1242036"/>
                <a:gd name="connsiteX27" fmla="*/ 458011 w 1325690"/>
                <a:gd name="connsiteY27" fmla="*/ 33844 h 1242036"/>
                <a:gd name="connsiteX28" fmla="*/ 504733 w 1325690"/>
                <a:gd name="connsiteY28" fmla="*/ 472 h 1242036"/>
                <a:gd name="connsiteX29" fmla="*/ 588163 w 1325690"/>
                <a:gd name="connsiteY29" fmla="*/ 17158 h 1242036"/>
                <a:gd name="connsiteX30" fmla="*/ 684943 w 1325690"/>
                <a:gd name="connsiteY30" fmla="*/ 57205 h 1242036"/>
                <a:gd name="connsiteX31" fmla="*/ 738338 w 1325690"/>
                <a:gd name="connsiteY31" fmla="*/ 63879 h 1242036"/>
                <a:gd name="connsiteX32" fmla="*/ 815095 w 1325690"/>
                <a:gd name="connsiteY32" fmla="*/ 100589 h 1242036"/>
                <a:gd name="connsiteX33" fmla="*/ 881839 w 1325690"/>
                <a:gd name="connsiteY33" fmla="*/ 130624 h 1242036"/>
                <a:gd name="connsiteX34" fmla="*/ 908537 w 1325690"/>
                <a:gd name="connsiteY34" fmla="*/ 180682 h 1242036"/>
                <a:gd name="connsiteX35" fmla="*/ 975282 w 1325690"/>
                <a:gd name="connsiteY35" fmla="*/ 180682 h 1242036"/>
                <a:gd name="connsiteX36" fmla="*/ 1098759 w 1325690"/>
                <a:gd name="connsiteY36" fmla="*/ 244090 h 1242036"/>
                <a:gd name="connsiteX37" fmla="*/ 1182190 w 1325690"/>
                <a:gd name="connsiteY37" fmla="*/ 337532 h 1242036"/>
                <a:gd name="connsiteX38" fmla="*/ 1245597 w 1325690"/>
                <a:gd name="connsiteY38" fmla="*/ 367567 h 1242036"/>
                <a:gd name="connsiteX39" fmla="*/ 1275632 w 1325690"/>
                <a:gd name="connsiteY39" fmla="*/ 394265 h 1242036"/>
                <a:gd name="connsiteX40" fmla="*/ 1325690 w 1325690"/>
                <a:gd name="connsiteY40" fmla="*/ 404276 h 1242036"/>
                <a:gd name="connsiteX0" fmla="*/ 721652 w 1325690"/>
                <a:gd name="connsiteY0" fmla="*/ 1211885 h 1242036"/>
                <a:gd name="connsiteX1" fmla="*/ 618198 w 1325690"/>
                <a:gd name="connsiteY1" fmla="*/ 1221897 h 1242036"/>
                <a:gd name="connsiteX2" fmla="*/ 558128 w 1325690"/>
                <a:gd name="connsiteY2" fmla="*/ 1241920 h 1242036"/>
                <a:gd name="connsiteX3" fmla="*/ 481372 w 1325690"/>
                <a:gd name="connsiteY3" fmla="*/ 1211885 h 1242036"/>
                <a:gd name="connsiteX4" fmla="*/ 437988 w 1325690"/>
                <a:gd name="connsiteY4" fmla="*/ 1181850 h 1242036"/>
                <a:gd name="connsiteX5" fmla="*/ 381255 w 1325690"/>
                <a:gd name="connsiteY5" fmla="*/ 1145141 h 1242036"/>
                <a:gd name="connsiteX6" fmla="*/ 307836 w 1325690"/>
                <a:gd name="connsiteY6" fmla="*/ 1141803 h 1242036"/>
                <a:gd name="connsiteX7" fmla="*/ 241092 w 1325690"/>
                <a:gd name="connsiteY7" fmla="*/ 1095082 h 1242036"/>
                <a:gd name="connsiteX8" fmla="*/ 204382 w 1325690"/>
                <a:gd name="connsiteY8" fmla="*/ 1058373 h 1242036"/>
                <a:gd name="connsiteX9" fmla="*/ 147649 w 1325690"/>
                <a:gd name="connsiteY9" fmla="*/ 1018326 h 1242036"/>
                <a:gd name="connsiteX10" fmla="*/ 87579 w 1325690"/>
                <a:gd name="connsiteY10" fmla="*/ 931558 h 1242036"/>
                <a:gd name="connsiteX11" fmla="*/ 90917 w 1325690"/>
                <a:gd name="connsiteY11" fmla="*/ 881500 h 1242036"/>
                <a:gd name="connsiteX12" fmla="*/ 120952 w 1325690"/>
                <a:gd name="connsiteY12" fmla="*/ 791395 h 1242036"/>
                <a:gd name="connsiteX13" fmla="*/ 74230 w 1325690"/>
                <a:gd name="connsiteY13" fmla="*/ 771371 h 1242036"/>
                <a:gd name="connsiteX14" fmla="*/ 77568 w 1325690"/>
                <a:gd name="connsiteY14" fmla="*/ 731325 h 1242036"/>
                <a:gd name="connsiteX15" fmla="*/ 17498 w 1325690"/>
                <a:gd name="connsiteY15" fmla="*/ 697952 h 1242036"/>
                <a:gd name="connsiteX16" fmla="*/ 811 w 1325690"/>
                <a:gd name="connsiteY16" fmla="*/ 631208 h 1242036"/>
                <a:gd name="connsiteX17" fmla="*/ 37521 w 1325690"/>
                <a:gd name="connsiteY17" fmla="*/ 571138 h 1242036"/>
                <a:gd name="connsiteX18" fmla="*/ 34184 w 1325690"/>
                <a:gd name="connsiteY18" fmla="*/ 487707 h 1242036"/>
                <a:gd name="connsiteX19" fmla="*/ 67556 w 1325690"/>
                <a:gd name="connsiteY19" fmla="*/ 414288 h 1242036"/>
                <a:gd name="connsiteX20" fmla="*/ 84242 w 1325690"/>
                <a:gd name="connsiteY20" fmla="*/ 337532 h 1242036"/>
                <a:gd name="connsiteX21" fmla="*/ 120952 w 1325690"/>
                <a:gd name="connsiteY21" fmla="*/ 290811 h 1242036"/>
                <a:gd name="connsiteX22" fmla="*/ 147649 w 1325690"/>
                <a:gd name="connsiteY22" fmla="*/ 217392 h 1242036"/>
                <a:gd name="connsiteX23" fmla="*/ 247766 w 1325690"/>
                <a:gd name="connsiteY23" fmla="*/ 177345 h 1242036"/>
                <a:gd name="connsiteX24" fmla="*/ 324522 w 1325690"/>
                <a:gd name="connsiteY24" fmla="*/ 120612 h 1242036"/>
                <a:gd name="connsiteX25" fmla="*/ 424639 w 1325690"/>
                <a:gd name="connsiteY25" fmla="*/ 90577 h 1242036"/>
                <a:gd name="connsiteX26" fmla="*/ 458011 w 1325690"/>
                <a:gd name="connsiteY26" fmla="*/ 33844 h 1242036"/>
                <a:gd name="connsiteX27" fmla="*/ 504733 w 1325690"/>
                <a:gd name="connsiteY27" fmla="*/ 472 h 1242036"/>
                <a:gd name="connsiteX28" fmla="*/ 588163 w 1325690"/>
                <a:gd name="connsiteY28" fmla="*/ 17158 h 1242036"/>
                <a:gd name="connsiteX29" fmla="*/ 684943 w 1325690"/>
                <a:gd name="connsiteY29" fmla="*/ 57205 h 1242036"/>
                <a:gd name="connsiteX30" fmla="*/ 738338 w 1325690"/>
                <a:gd name="connsiteY30" fmla="*/ 63879 h 1242036"/>
                <a:gd name="connsiteX31" fmla="*/ 815095 w 1325690"/>
                <a:gd name="connsiteY31" fmla="*/ 100589 h 1242036"/>
                <a:gd name="connsiteX32" fmla="*/ 881839 w 1325690"/>
                <a:gd name="connsiteY32" fmla="*/ 130624 h 1242036"/>
                <a:gd name="connsiteX33" fmla="*/ 908537 w 1325690"/>
                <a:gd name="connsiteY33" fmla="*/ 180682 h 1242036"/>
                <a:gd name="connsiteX34" fmla="*/ 975282 w 1325690"/>
                <a:gd name="connsiteY34" fmla="*/ 180682 h 1242036"/>
                <a:gd name="connsiteX35" fmla="*/ 1098759 w 1325690"/>
                <a:gd name="connsiteY35" fmla="*/ 244090 h 1242036"/>
                <a:gd name="connsiteX36" fmla="*/ 1182190 w 1325690"/>
                <a:gd name="connsiteY36" fmla="*/ 337532 h 1242036"/>
                <a:gd name="connsiteX37" fmla="*/ 1245597 w 1325690"/>
                <a:gd name="connsiteY37" fmla="*/ 367567 h 1242036"/>
                <a:gd name="connsiteX38" fmla="*/ 1275632 w 1325690"/>
                <a:gd name="connsiteY38" fmla="*/ 394265 h 1242036"/>
                <a:gd name="connsiteX39" fmla="*/ 1325690 w 1325690"/>
                <a:gd name="connsiteY39" fmla="*/ 404276 h 1242036"/>
                <a:gd name="connsiteX0" fmla="*/ 618198 w 1325690"/>
                <a:gd name="connsiteY0" fmla="*/ 1221897 h 1242036"/>
                <a:gd name="connsiteX1" fmla="*/ 558128 w 1325690"/>
                <a:gd name="connsiteY1" fmla="*/ 1241920 h 1242036"/>
                <a:gd name="connsiteX2" fmla="*/ 481372 w 1325690"/>
                <a:gd name="connsiteY2" fmla="*/ 1211885 h 1242036"/>
                <a:gd name="connsiteX3" fmla="*/ 437988 w 1325690"/>
                <a:gd name="connsiteY3" fmla="*/ 1181850 h 1242036"/>
                <a:gd name="connsiteX4" fmla="*/ 381255 w 1325690"/>
                <a:gd name="connsiteY4" fmla="*/ 1145141 h 1242036"/>
                <a:gd name="connsiteX5" fmla="*/ 307836 w 1325690"/>
                <a:gd name="connsiteY5" fmla="*/ 1141803 h 1242036"/>
                <a:gd name="connsiteX6" fmla="*/ 241092 w 1325690"/>
                <a:gd name="connsiteY6" fmla="*/ 1095082 h 1242036"/>
                <a:gd name="connsiteX7" fmla="*/ 204382 w 1325690"/>
                <a:gd name="connsiteY7" fmla="*/ 1058373 h 1242036"/>
                <a:gd name="connsiteX8" fmla="*/ 147649 w 1325690"/>
                <a:gd name="connsiteY8" fmla="*/ 1018326 h 1242036"/>
                <a:gd name="connsiteX9" fmla="*/ 87579 w 1325690"/>
                <a:gd name="connsiteY9" fmla="*/ 931558 h 1242036"/>
                <a:gd name="connsiteX10" fmla="*/ 90917 w 1325690"/>
                <a:gd name="connsiteY10" fmla="*/ 881500 h 1242036"/>
                <a:gd name="connsiteX11" fmla="*/ 120952 w 1325690"/>
                <a:gd name="connsiteY11" fmla="*/ 791395 h 1242036"/>
                <a:gd name="connsiteX12" fmla="*/ 74230 w 1325690"/>
                <a:gd name="connsiteY12" fmla="*/ 771371 h 1242036"/>
                <a:gd name="connsiteX13" fmla="*/ 77568 w 1325690"/>
                <a:gd name="connsiteY13" fmla="*/ 731325 h 1242036"/>
                <a:gd name="connsiteX14" fmla="*/ 17498 w 1325690"/>
                <a:gd name="connsiteY14" fmla="*/ 697952 h 1242036"/>
                <a:gd name="connsiteX15" fmla="*/ 811 w 1325690"/>
                <a:gd name="connsiteY15" fmla="*/ 631208 h 1242036"/>
                <a:gd name="connsiteX16" fmla="*/ 37521 w 1325690"/>
                <a:gd name="connsiteY16" fmla="*/ 571138 h 1242036"/>
                <a:gd name="connsiteX17" fmla="*/ 34184 w 1325690"/>
                <a:gd name="connsiteY17" fmla="*/ 487707 h 1242036"/>
                <a:gd name="connsiteX18" fmla="*/ 67556 w 1325690"/>
                <a:gd name="connsiteY18" fmla="*/ 414288 h 1242036"/>
                <a:gd name="connsiteX19" fmla="*/ 84242 w 1325690"/>
                <a:gd name="connsiteY19" fmla="*/ 337532 h 1242036"/>
                <a:gd name="connsiteX20" fmla="*/ 120952 w 1325690"/>
                <a:gd name="connsiteY20" fmla="*/ 290811 h 1242036"/>
                <a:gd name="connsiteX21" fmla="*/ 147649 w 1325690"/>
                <a:gd name="connsiteY21" fmla="*/ 217392 h 1242036"/>
                <a:gd name="connsiteX22" fmla="*/ 247766 w 1325690"/>
                <a:gd name="connsiteY22" fmla="*/ 177345 h 1242036"/>
                <a:gd name="connsiteX23" fmla="*/ 324522 w 1325690"/>
                <a:gd name="connsiteY23" fmla="*/ 120612 h 1242036"/>
                <a:gd name="connsiteX24" fmla="*/ 424639 w 1325690"/>
                <a:gd name="connsiteY24" fmla="*/ 90577 h 1242036"/>
                <a:gd name="connsiteX25" fmla="*/ 458011 w 1325690"/>
                <a:gd name="connsiteY25" fmla="*/ 33844 h 1242036"/>
                <a:gd name="connsiteX26" fmla="*/ 504733 w 1325690"/>
                <a:gd name="connsiteY26" fmla="*/ 472 h 1242036"/>
                <a:gd name="connsiteX27" fmla="*/ 588163 w 1325690"/>
                <a:gd name="connsiteY27" fmla="*/ 17158 h 1242036"/>
                <a:gd name="connsiteX28" fmla="*/ 684943 w 1325690"/>
                <a:gd name="connsiteY28" fmla="*/ 57205 h 1242036"/>
                <a:gd name="connsiteX29" fmla="*/ 738338 w 1325690"/>
                <a:gd name="connsiteY29" fmla="*/ 63879 h 1242036"/>
                <a:gd name="connsiteX30" fmla="*/ 815095 w 1325690"/>
                <a:gd name="connsiteY30" fmla="*/ 100589 h 1242036"/>
                <a:gd name="connsiteX31" fmla="*/ 881839 w 1325690"/>
                <a:gd name="connsiteY31" fmla="*/ 130624 h 1242036"/>
                <a:gd name="connsiteX32" fmla="*/ 908537 w 1325690"/>
                <a:gd name="connsiteY32" fmla="*/ 180682 h 1242036"/>
                <a:gd name="connsiteX33" fmla="*/ 975282 w 1325690"/>
                <a:gd name="connsiteY33" fmla="*/ 180682 h 1242036"/>
                <a:gd name="connsiteX34" fmla="*/ 1098759 w 1325690"/>
                <a:gd name="connsiteY34" fmla="*/ 244090 h 1242036"/>
                <a:gd name="connsiteX35" fmla="*/ 1182190 w 1325690"/>
                <a:gd name="connsiteY35" fmla="*/ 337532 h 1242036"/>
                <a:gd name="connsiteX36" fmla="*/ 1245597 w 1325690"/>
                <a:gd name="connsiteY36" fmla="*/ 367567 h 1242036"/>
                <a:gd name="connsiteX37" fmla="*/ 1275632 w 1325690"/>
                <a:gd name="connsiteY37" fmla="*/ 394265 h 1242036"/>
                <a:gd name="connsiteX38" fmla="*/ 1325690 w 1325690"/>
                <a:gd name="connsiteY38" fmla="*/ 404276 h 1242036"/>
                <a:gd name="connsiteX0" fmla="*/ 558128 w 1325690"/>
                <a:gd name="connsiteY0" fmla="*/ 1241920 h 1241920"/>
                <a:gd name="connsiteX1" fmla="*/ 481372 w 1325690"/>
                <a:gd name="connsiteY1" fmla="*/ 1211885 h 1241920"/>
                <a:gd name="connsiteX2" fmla="*/ 437988 w 1325690"/>
                <a:gd name="connsiteY2" fmla="*/ 1181850 h 1241920"/>
                <a:gd name="connsiteX3" fmla="*/ 381255 w 1325690"/>
                <a:gd name="connsiteY3" fmla="*/ 1145141 h 1241920"/>
                <a:gd name="connsiteX4" fmla="*/ 307836 w 1325690"/>
                <a:gd name="connsiteY4" fmla="*/ 1141803 h 1241920"/>
                <a:gd name="connsiteX5" fmla="*/ 241092 w 1325690"/>
                <a:gd name="connsiteY5" fmla="*/ 1095082 h 1241920"/>
                <a:gd name="connsiteX6" fmla="*/ 204382 w 1325690"/>
                <a:gd name="connsiteY6" fmla="*/ 1058373 h 1241920"/>
                <a:gd name="connsiteX7" fmla="*/ 147649 w 1325690"/>
                <a:gd name="connsiteY7" fmla="*/ 1018326 h 1241920"/>
                <a:gd name="connsiteX8" fmla="*/ 87579 w 1325690"/>
                <a:gd name="connsiteY8" fmla="*/ 931558 h 1241920"/>
                <a:gd name="connsiteX9" fmla="*/ 90917 w 1325690"/>
                <a:gd name="connsiteY9" fmla="*/ 881500 h 1241920"/>
                <a:gd name="connsiteX10" fmla="*/ 120952 w 1325690"/>
                <a:gd name="connsiteY10" fmla="*/ 791395 h 1241920"/>
                <a:gd name="connsiteX11" fmla="*/ 74230 w 1325690"/>
                <a:gd name="connsiteY11" fmla="*/ 771371 h 1241920"/>
                <a:gd name="connsiteX12" fmla="*/ 77568 w 1325690"/>
                <a:gd name="connsiteY12" fmla="*/ 731325 h 1241920"/>
                <a:gd name="connsiteX13" fmla="*/ 17498 w 1325690"/>
                <a:gd name="connsiteY13" fmla="*/ 697952 h 1241920"/>
                <a:gd name="connsiteX14" fmla="*/ 811 w 1325690"/>
                <a:gd name="connsiteY14" fmla="*/ 631208 h 1241920"/>
                <a:gd name="connsiteX15" fmla="*/ 37521 w 1325690"/>
                <a:gd name="connsiteY15" fmla="*/ 571138 h 1241920"/>
                <a:gd name="connsiteX16" fmla="*/ 34184 w 1325690"/>
                <a:gd name="connsiteY16" fmla="*/ 487707 h 1241920"/>
                <a:gd name="connsiteX17" fmla="*/ 67556 w 1325690"/>
                <a:gd name="connsiteY17" fmla="*/ 414288 h 1241920"/>
                <a:gd name="connsiteX18" fmla="*/ 84242 w 1325690"/>
                <a:gd name="connsiteY18" fmla="*/ 337532 h 1241920"/>
                <a:gd name="connsiteX19" fmla="*/ 120952 w 1325690"/>
                <a:gd name="connsiteY19" fmla="*/ 290811 h 1241920"/>
                <a:gd name="connsiteX20" fmla="*/ 147649 w 1325690"/>
                <a:gd name="connsiteY20" fmla="*/ 217392 h 1241920"/>
                <a:gd name="connsiteX21" fmla="*/ 247766 w 1325690"/>
                <a:gd name="connsiteY21" fmla="*/ 177345 h 1241920"/>
                <a:gd name="connsiteX22" fmla="*/ 324522 w 1325690"/>
                <a:gd name="connsiteY22" fmla="*/ 120612 h 1241920"/>
                <a:gd name="connsiteX23" fmla="*/ 424639 w 1325690"/>
                <a:gd name="connsiteY23" fmla="*/ 90577 h 1241920"/>
                <a:gd name="connsiteX24" fmla="*/ 458011 w 1325690"/>
                <a:gd name="connsiteY24" fmla="*/ 33844 h 1241920"/>
                <a:gd name="connsiteX25" fmla="*/ 504733 w 1325690"/>
                <a:gd name="connsiteY25" fmla="*/ 472 h 1241920"/>
                <a:gd name="connsiteX26" fmla="*/ 588163 w 1325690"/>
                <a:gd name="connsiteY26" fmla="*/ 17158 h 1241920"/>
                <a:gd name="connsiteX27" fmla="*/ 684943 w 1325690"/>
                <a:gd name="connsiteY27" fmla="*/ 57205 h 1241920"/>
                <a:gd name="connsiteX28" fmla="*/ 738338 w 1325690"/>
                <a:gd name="connsiteY28" fmla="*/ 63879 h 1241920"/>
                <a:gd name="connsiteX29" fmla="*/ 815095 w 1325690"/>
                <a:gd name="connsiteY29" fmla="*/ 100589 h 1241920"/>
                <a:gd name="connsiteX30" fmla="*/ 881839 w 1325690"/>
                <a:gd name="connsiteY30" fmla="*/ 130624 h 1241920"/>
                <a:gd name="connsiteX31" fmla="*/ 908537 w 1325690"/>
                <a:gd name="connsiteY31" fmla="*/ 180682 h 1241920"/>
                <a:gd name="connsiteX32" fmla="*/ 975282 w 1325690"/>
                <a:gd name="connsiteY32" fmla="*/ 180682 h 1241920"/>
                <a:gd name="connsiteX33" fmla="*/ 1098759 w 1325690"/>
                <a:gd name="connsiteY33" fmla="*/ 244090 h 1241920"/>
                <a:gd name="connsiteX34" fmla="*/ 1182190 w 1325690"/>
                <a:gd name="connsiteY34" fmla="*/ 337532 h 1241920"/>
                <a:gd name="connsiteX35" fmla="*/ 1245597 w 1325690"/>
                <a:gd name="connsiteY35" fmla="*/ 367567 h 1241920"/>
                <a:gd name="connsiteX36" fmla="*/ 1275632 w 1325690"/>
                <a:gd name="connsiteY36" fmla="*/ 394265 h 1241920"/>
                <a:gd name="connsiteX37" fmla="*/ 1325690 w 1325690"/>
                <a:gd name="connsiteY37" fmla="*/ 404276 h 1241920"/>
                <a:gd name="connsiteX0" fmla="*/ 481372 w 1325690"/>
                <a:gd name="connsiteY0" fmla="*/ 1211885 h 1211885"/>
                <a:gd name="connsiteX1" fmla="*/ 437988 w 1325690"/>
                <a:gd name="connsiteY1" fmla="*/ 1181850 h 1211885"/>
                <a:gd name="connsiteX2" fmla="*/ 381255 w 1325690"/>
                <a:gd name="connsiteY2" fmla="*/ 1145141 h 1211885"/>
                <a:gd name="connsiteX3" fmla="*/ 307836 w 1325690"/>
                <a:gd name="connsiteY3" fmla="*/ 1141803 h 1211885"/>
                <a:gd name="connsiteX4" fmla="*/ 241092 w 1325690"/>
                <a:gd name="connsiteY4" fmla="*/ 1095082 h 1211885"/>
                <a:gd name="connsiteX5" fmla="*/ 204382 w 1325690"/>
                <a:gd name="connsiteY5" fmla="*/ 1058373 h 1211885"/>
                <a:gd name="connsiteX6" fmla="*/ 147649 w 1325690"/>
                <a:gd name="connsiteY6" fmla="*/ 1018326 h 1211885"/>
                <a:gd name="connsiteX7" fmla="*/ 87579 w 1325690"/>
                <a:gd name="connsiteY7" fmla="*/ 931558 h 1211885"/>
                <a:gd name="connsiteX8" fmla="*/ 90917 w 1325690"/>
                <a:gd name="connsiteY8" fmla="*/ 881500 h 1211885"/>
                <a:gd name="connsiteX9" fmla="*/ 120952 w 1325690"/>
                <a:gd name="connsiteY9" fmla="*/ 791395 h 1211885"/>
                <a:gd name="connsiteX10" fmla="*/ 74230 w 1325690"/>
                <a:gd name="connsiteY10" fmla="*/ 771371 h 1211885"/>
                <a:gd name="connsiteX11" fmla="*/ 77568 w 1325690"/>
                <a:gd name="connsiteY11" fmla="*/ 731325 h 1211885"/>
                <a:gd name="connsiteX12" fmla="*/ 17498 w 1325690"/>
                <a:gd name="connsiteY12" fmla="*/ 697952 h 1211885"/>
                <a:gd name="connsiteX13" fmla="*/ 811 w 1325690"/>
                <a:gd name="connsiteY13" fmla="*/ 631208 h 1211885"/>
                <a:gd name="connsiteX14" fmla="*/ 37521 w 1325690"/>
                <a:gd name="connsiteY14" fmla="*/ 571138 h 1211885"/>
                <a:gd name="connsiteX15" fmla="*/ 34184 w 1325690"/>
                <a:gd name="connsiteY15" fmla="*/ 487707 h 1211885"/>
                <a:gd name="connsiteX16" fmla="*/ 67556 w 1325690"/>
                <a:gd name="connsiteY16" fmla="*/ 414288 h 1211885"/>
                <a:gd name="connsiteX17" fmla="*/ 84242 w 1325690"/>
                <a:gd name="connsiteY17" fmla="*/ 337532 h 1211885"/>
                <a:gd name="connsiteX18" fmla="*/ 120952 w 1325690"/>
                <a:gd name="connsiteY18" fmla="*/ 290811 h 1211885"/>
                <a:gd name="connsiteX19" fmla="*/ 147649 w 1325690"/>
                <a:gd name="connsiteY19" fmla="*/ 217392 h 1211885"/>
                <a:gd name="connsiteX20" fmla="*/ 247766 w 1325690"/>
                <a:gd name="connsiteY20" fmla="*/ 177345 h 1211885"/>
                <a:gd name="connsiteX21" fmla="*/ 324522 w 1325690"/>
                <a:gd name="connsiteY21" fmla="*/ 120612 h 1211885"/>
                <a:gd name="connsiteX22" fmla="*/ 424639 w 1325690"/>
                <a:gd name="connsiteY22" fmla="*/ 90577 h 1211885"/>
                <a:gd name="connsiteX23" fmla="*/ 458011 w 1325690"/>
                <a:gd name="connsiteY23" fmla="*/ 33844 h 1211885"/>
                <a:gd name="connsiteX24" fmla="*/ 504733 w 1325690"/>
                <a:gd name="connsiteY24" fmla="*/ 472 h 1211885"/>
                <a:gd name="connsiteX25" fmla="*/ 588163 w 1325690"/>
                <a:gd name="connsiteY25" fmla="*/ 17158 h 1211885"/>
                <a:gd name="connsiteX26" fmla="*/ 684943 w 1325690"/>
                <a:gd name="connsiteY26" fmla="*/ 57205 h 1211885"/>
                <a:gd name="connsiteX27" fmla="*/ 738338 w 1325690"/>
                <a:gd name="connsiteY27" fmla="*/ 63879 h 1211885"/>
                <a:gd name="connsiteX28" fmla="*/ 815095 w 1325690"/>
                <a:gd name="connsiteY28" fmla="*/ 100589 h 1211885"/>
                <a:gd name="connsiteX29" fmla="*/ 881839 w 1325690"/>
                <a:gd name="connsiteY29" fmla="*/ 130624 h 1211885"/>
                <a:gd name="connsiteX30" fmla="*/ 908537 w 1325690"/>
                <a:gd name="connsiteY30" fmla="*/ 180682 h 1211885"/>
                <a:gd name="connsiteX31" fmla="*/ 975282 w 1325690"/>
                <a:gd name="connsiteY31" fmla="*/ 180682 h 1211885"/>
                <a:gd name="connsiteX32" fmla="*/ 1098759 w 1325690"/>
                <a:gd name="connsiteY32" fmla="*/ 244090 h 1211885"/>
                <a:gd name="connsiteX33" fmla="*/ 1182190 w 1325690"/>
                <a:gd name="connsiteY33" fmla="*/ 337532 h 1211885"/>
                <a:gd name="connsiteX34" fmla="*/ 1245597 w 1325690"/>
                <a:gd name="connsiteY34" fmla="*/ 367567 h 1211885"/>
                <a:gd name="connsiteX35" fmla="*/ 1275632 w 1325690"/>
                <a:gd name="connsiteY35" fmla="*/ 394265 h 1211885"/>
                <a:gd name="connsiteX36" fmla="*/ 1325690 w 1325690"/>
                <a:gd name="connsiteY36" fmla="*/ 404276 h 1211885"/>
                <a:gd name="connsiteX0" fmla="*/ 437988 w 1325690"/>
                <a:gd name="connsiteY0" fmla="*/ 1181850 h 1181850"/>
                <a:gd name="connsiteX1" fmla="*/ 381255 w 1325690"/>
                <a:gd name="connsiteY1" fmla="*/ 1145141 h 1181850"/>
                <a:gd name="connsiteX2" fmla="*/ 307836 w 1325690"/>
                <a:gd name="connsiteY2" fmla="*/ 1141803 h 1181850"/>
                <a:gd name="connsiteX3" fmla="*/ 241092 w 1325690"/>
                <a:gd name="connsiteY3" fmla="*/ 1095082 h 1181850"/>
                <a:gd name="connsiteX4" fmla="*/ 204382 w 1325690"/>
                <a:gd name="connsiteY4" fmla="*/ 1058373 h 1181850"/>
                <a:gd name="connsiteX5" fmla="*/ 147649 w 1325690"/>
                <a:gd name="connsiteY5" fmla="*/ 1018326 h 1181850"/>
                <a:gd name="connsiteX6" fmla="*/ 87579 w 1325690"/>
                <a:gd name="connsiteY6" fmla="*/ 931558 h 1181850"/>
                <a:gd name="connsiteX7" fmla="*/ 90917 w 1325690"/>
                <a:gd name="connsiteY7" fmla="*/ 881500 h 1181850"/>
                <a:gd name="connsiteX8" fmla="*/ 120952 w 1325690"/>
                <a:gd name="connsiteY8" fmla="*/ 791395 h 1181850"/>
                <a:gd name="connsiteX9" fmla="*/ 74230 w 1325690"/>
                <a:gd name="connsiteY9" fmla="*/ 771371 h 1181850"/>
                <a:gd name="connsiteX10" fmla="*/ 77568 w 1325690"/>
                <a:gd name="connsiteY10" fmla="*/ 731325 h 1181850"/>
                <a:gd name="connsiteX11" fmla="*/ 17498 w 1325690"/>
                <a:gd name="connsiteY11" fmla="*/ 697952 h 1181850"/>
                <a:gd name="connsiteX12" fmla="*/ 811 w 1325690"/>
                <a:gd name="connsiteY12" fmla="*/ 631208 h 1181850"/>
                <a:gd name="connsiteX13" fmla="*/ 37521 w 1325690"/>
                <a:gd name="connsiteY13" fmla="*/ 571138 h 1181850"/>
                <a:gd name="connsiteX14" fmla="*/ 34184 w 1325690"/>
                <a:gd name="connsiteY14" fmla="*/ 487707 h 1181850"/>
                <a:gd name="connsiteX15" fmla="*/ 67556 w 1325690"/>
                <a:gd name="connsiteY15" fmla="*/ 414288 h 1181850"/>
                <a:gd name="connsiteX16" fmla="*/ 84242 w 1325690"/>
                <a:gd name="connsiteY16" fmla="*/ 337532 h 1181850"/>
                <a:gd name="connsiteX17" fmla="*/ 120952 w 1325690"/>
                <a:gd name="connsiteY17" fmla="*/ 290811 h 1181850"/>
                <a:gd name="connsiteX18" fmla="*/ 147649 w 1325690"/>
                <a:gd name="connsiteY18" fmla="*/ 217392 h 1181850"/>
                <a:gd name="connsiteX19" fmla="*/ 247766 w 1325690"/>
                <a:gd name="connsiteY19" fmla="*/ 177345 h 1181850"/>
                <a:gd name="connsiteX20" fmla="*/ 324522 w 1325690"/>
                <a:gd name="connsiteY20" fmla="*/ 120612 h 1181850"/>
                <a:gd name="connsiteX21" fmla="*/ 424639 w 1325690"/>
                <a:gd name="connsiteY21" fmla="*/ 90577 h 1181850"/>
                <a:gd name="connsiteX22" fmla="*/ 458011 w 1325690"/>
                <a:gd name="connsiteY22" fmla="*/ 33844 h 1181850"/>
                <a:gd name="connsiteX23" fmla="*/ 504733 w 1325690"/>
                <a:gd name="connsiteY23" fmla="*/ 472 h 1181850"/>
                <a:gd name="connsiteX24" fmla="*/ 588163 w 1325690"/>
                <a:gd name="connsiteY24" fmla="*/ 17158 h 1181850"/>
                <a:gd name="connsiteX25" fmla="*/ 684943 w 1325690"/>
                <a:gd name="connsiteY25" fmla="*/ 57205 h 1181850"/>
                <a:gd name="connsiteX26" fmla="*/ 738338 w 1325690"/>
                <a:gd name="connsiteY26" fmla="*/ 63879 h 1181850"/>
                <a:gd name="connsiteX27" fmla="*/ 815095 w 1325690"/>
                <a:gd name="connsiteY27" fmla="*/ 100589 h 1181850"/>
                <a:gd name="connsiteX28" fmla="*/ 881839 w 1325690"/>
                <a:gd name="connsiteY28" fmla="*/ 130624 h 1181850"/>
                <a:gd name="connsiteX29" fmla="*/ 908537 w 1325690"/>
                <a:gd name="connsiteY29" fmla="*/ 180682 h 1181850"/>
                <a:gd name="connsiteX30" fmla="*/ 975282 w 1325690"/>
                <a:gd name="connsiteY30" fmla="*/ 180682 h 1181850"/>
                <a:gd name="connsiteX31" fmla="*/ 1098759 w 1325690"/>
                <a:gd name="connsiteY31" fmla="*/ 244090 h 1181850"/>
                <a:gd name="connsiteX32" fmla="*/ 1182190 w 1325690"/>
                <a:gd name="connsiteY32" fmla="*/ 337532 h 1181850"/>
                <a:gd name="connsiteX33" fmla="*/ 1245597 w 1325690"/>
                <a:gd name="connsiteY33" fmla="*/ 367567 h 1181850"/>
                <a:gd name="connsiteX34" fmla="*/ 1275632 w 1325690"/>
                <a:gd name="connsiteY34" fmla="*/ 394265 h 1181850"/>
                <a:gd name="connsiteX35" fmla="*/ 1325690 w 1325690"/>
                <a:gd name="connsiteY35" fmla="*/ 404276 h 1181850"/>
                <a:gd name="connsiteX0" fmla="*/ 381255 w 1325690"/>
                <a:gd name="connsiteY0" fmla="*/ 1145141 h 1145141"/>
                <a:gd name="connsiteX1" fmla="*/ 307836 w 1325690"/>
                <a:gd name="connsiteY1" fmla="*/ 1141803 h 1145141"/>
                <a:gd name="connsiteX2" fmla="*/ 241092 w 1325690"/>
                <a:gd name="connsiteY2" fmla="*/ 1095082 h 1145141"/>
                <a:gd name="connsiteX3" fmla="*/ 204382 w 1325690"/>
                <a:gd name="connsiteY3" fmla="*/ 1058373 h 1145141"/>
                <a:gd name="connsiteX4" fmla="*/ 147649 w 1325690"/>
                <a:gd name="connsiteY4" fmla="*/ 1018326 h 1145141"/>
                <a:gd name="connsiteX5" fmla="*/ 87579 w 1325690"/>
                <a:gd name="connsiteY5" fmla="*/ 931558 h 1145141"/>
                <a:gd name="connsiteX6" fmla="*/ 90917 w 1325690"/>
                <a:gd name="connsiteY6" fmla="*/ 881500 h 1145141"/>
                <a:gd name="connsiteX7" fmla="*/ 120952 w 1325690"/>
                <a:gd name="connsiteY7" fmla="*/ 791395 h 1145141"/>
                <a:gd name="connsiteX8" fmla="*/ 74230 w 1325690"/>
                <a:gd name="connsiteY8" fmla="*/ 771371 h 1145141"/>
                <a:gd name="connsiteX9" fmla="*/ 77568 w 1325690"/>
                <a:gd name="connsiteY9" fmla="*/ 731325 h 1145141"/>
                <a:gd name="connsiteX10" fmla="*/ 17498 w 1325690"/>
                <a:gd name="connsiteY10" fmla="*/ 697952 h 1145141"/>
                <a:gd name="connsiteX11" fmla="*/ 811 w 1325690"/>
                <a:gd name="connsiteY11" fmla="*/ 631208 h 1145141"/>
                <a:gd name="connsiteX12" fmla="*/ 37521 w 1325690"/>
                <a:gd name="connsiteY12" fmla="*/ 571138 h 1145141"/>
                <a:gd name="connsiteX13" fmla="*/ 34184 w 1325690"/>
                <a:gd name="connsiteY13" fmla="*/ 487707 h 1145141"/>
                <a:gd name="connsiteX14" fmla="*/ 67556 w 1325690"/>
                <a:gd name="connsiteY14" fmla="*/ 414288 h 1145141"/>
                <a:gd name="connsiteX15" fmla="*/ 84242 w 1325690"/>
                <a:gd name="connsiteY15" fmla="*/ 337532 h 1145141"/>
                <a:gd name="connsiteX16" fmla="*/ 120952 w 1325690"/>
                <a:gd name="connsiteY16" fmla="*/ 290811 h 1145141"/>
                <a:gd name="connsiteX17" fmla="*/ 147649 w 1325690"/>
                <a:gd name="connsiteY17" fmla="*/ 217392 h 1145141"/>
                <a:gd name="connsiteX18" fmla="*/ 247766 w 1325690"/>
                <a:gd name="connsiteY18" fmla="*/ 177345 h 1145141"/>
                <a:gd name="connsiteX19" fmla="*/ 324522 w 1325690"/>
                <a:gd name="connsiteY19" fmla="*/ 120612 h 1145141"/>
                <a:gd name="connsiteX20" fmla="*/ 424639 w 1325690"/>
                <a:gd name="connsiteY20" fmla="*/ 90577 h 1145141"/>
                <a:gd name="connsiteX21" fmla="*/ 458011 w 1325690"/>
                <a:gd name="connsiteY21" fmla="*/ 33844 h 1145141"/>
                <a:gd name="connsiteX22" fmla="*/ 504733 w 1325690"/>
                <a:gd name="connsiteY22" fmla="*/ 472 h 1145141"/>
                <a:gd name="connsiteX23" fmla="*/ 588163 w 1325690"/>
                <a:gd name="connsiteY23" fmla="*/ 17158 h 1145141"/>
                <a:gd name="connsiteX24" fmla="*/ 684943 w 1325690"/>
                <a:gd name="connsiteY24" fmla="*/ 57205 h 1145141"/>
                <a:gd name="connsiteX25" fmla="*/ 738338 w 1325690"/>
                <a:gd name="connsiteY25" fmla="*/ 63879 h 1145141"/>
                <a:gd name="connsiteX26" fmla="*/ 815095 w 1325690"/>
                <a:gd name="connsiteY26" fmla="*/ 100589 h 1145141"/>
                <a:gd name="connsiteX27" fmla="*/ 881839 w 1325690"/>
                <a:gd name="connsiteY27" fmla="*/ 130624 h 1145141"/>
                <a:gd name="connsiteX28" fmla="*/ 908537 w 1325690"/>
                <a:gd name="connsiteY28" fmla="*/ 180682 h 1145141"/>
                <a:gd name="connsiteX29" fmla="*/ 975282 w 1325690"/>
                <a:gd name="connsiteY29" fmla="*/ 180682 h 1145141"/>
                <a:gd name="connsiteX30" fmla="*/ 1098759 w 1325690"/>
                <a:gd name="connsiteY30" fmla="*/ 244090 h 1145141"/>
                <a:gd name="connsiteX31" fmla="*/ 1182190 w 1325690"/>
                <a:gd name="connsiteY31" fmla="*/ 337532 h 1145141"/>
                <a:gd name="connsiteX32" fmla="*/ 1245597 w 1325690"/>
                <a:gd name="connsiteY32" fmla="*/ 367567 h 1145141"/>
                <a:gd name="connsiteX33" fmla="*/ 1275632 w 1325690"/>
                <a:gd name="connsiteY33" fmla="*/ 394265 h 1145141"/>
                <a:gd name="connsiteX34" fmla="*/ 1325690 w 1325690"/>
                <a:gd name="connsiteY34" fmla="*/ 404276 h 1145141"/>
                <a:gd name="connsiteX0" fmla="*/ 381255 w 1349032"/>
                <a:gd name="connsiteY0" fmla="*/ 1145141 h 1145141"/>
                <a:gd name="connsiteX1" fmla="*/ 307836 w 1349032"/>
                <a:gd name="connsiteY1" fmla="*/ 1141803 h 1145141"/>
                <a:gd name="connsiteX2" fmla="*/ 241092 w 1349032"/>
                <a:gd name="connsiteY2" fmla="*/ 1095082 h 1145141"/>
                <a:gd name="connsiteX3" fmla="*/ 204382 w 1349032"/>
                <a:gd name="connsiteY3" fmla="*/ 1058373 h 1145141"/>
                <a:gd name="connsiteX4" fmla="*/ 147649 w 1349032"/>
                <a:gd name="connsiteY4" fmla="*/ 1018326 h 1145141"/>
                <a:gd name="connsiteX5" fmla="*/ 87579 w 1349032"/>
                <a:gd name="connsiteY5" fmla="*/ 931558 h 1145141"/>
                <a:gd name="connsiteX6" fmla="*/ 90917 w 1349032"/>
                <a:gd name="connsiteY6" fmla="*/ 881500 h 1145141"/>
                <a:gd name="connsiteX7" fmla="*/ 120952 w 1349032"/>
                <a:gd name="connsiteY7" fmla="*/ 791395 h 1145141"/>
                <a:gd name="connsiteX8" fmla="*/ 74230 w 1349032"/>
                <a:gd name="connsiteY8" fmla="*/ 771371 h 1145141"/>
                <a:gd name="connsiteX9" fmla="*/ 77568 w 1349032"/>
                <a:gd name="connsiteY9" fmla="*/ 731325 h 1145141"/>
                <a:gd name="connsiteX10" fmla="*/ 17498 w 1349032"/>
                <a:gd name="connsiteY10" fmla="*/ 697952 h 1145141"/>
                <a:gd name="connsiteX11" fmla="*/ 811 w 1349032"/>
                <a:gd name="connsiteY11" fmla="*/ 631208 h 1145141"/>
                <a:gd name="connsiteX12" fmla="*/ 37521 w 1349032"/>
                <a:gd name="connsiteY12" fmla="*/ 571138 h 1145141"/>
                <a:gd name="connsiteX13" fmla="*/ 34184 w 1349032"/>
                <a:gd name="connsiteY13" fmla="*/ 487707 h 1145141"/>
                <a:gd name="connsiteX14" fmla="*/ 67556 w 1349032"/>
                <a:gd name="connsiteY14" fmla="*/ 414288 h 1145141"/>
                <a:gd name="connsiteX15" fmla="*/ 84242 w 1349032"/>
                <a:gd name="connsiteY15" fmla="*/ 337532 h 1145141"/>
                <a:gd name="connsiteX16" fmla="*/ 120952 w 1349032"/>
                <a:gd name="connsiteY16" fmla="*/ 290811 h 1145141"/>
                <a:gd name="connsiteX17" fmla="*/ 147649 w 1349032"/>
                <a:gd name="connsiteY17" fmla="*/ 217392 h 1145141"/>
                <a:gd name="connsiteX18" fmla="*/ 247766 w 1349032"/>
                <a:gd name="connsiteY18" fmla="*/ 177345 h 1145141"/>
                <a:gd name="connsiteX19" fmla="*/ 324522 w 1349032"/>
                <a:gd name="connsiteY19" fmla="*/ 120612 h 1145141"/>
                <a:gd name="connsiteX20" fmla="*/ 424639 w 1349032"/>
                <a:gd name="connsiteY20" fmla="*/ 90577 h 1145141"/>
                <a:gd name="connsiteX21" fmla="*/ 458011 w 1349032"/>
                <a:gd name="connsiteY21" fmla="*/ 33844 h 1145141"/>
                <a:gd name="connsiteX22" fmla="*/ 504733 w 1349032"/>
                <a:gd name="connsiteY22" fmla="*/ 472 h 1145141"/>
                <a:gd name="connsiteX23" fmla="*/ 588163 w 1349032"/>
                <a:gd name="connsiteY23" fmla="*/ 17158 h 1145141"/>
                <a:gd name="connsiteX24" fmla="*/ 684943 w 1349032"/>
                <a:gd name="connsiteY24" fmla="*/ 57205 h 1145141"/>
                <a:gd name="connsiteX25" fmla="*/ 738338 w 1349032"/>
                <a:gd name="connsiteY25" fmla="*/ 63879 h 1145141"/>
                <a:gd name="connsiteX26" fmla="*/ 815095 w 1349032"/>
                <a:gd name="connsiteY26" fmla="*/ 100589 h 1145141"/>
                <a:gd name="connsiteX27" fmla="*/ 881839 w 1349032"/>
                <a:gd name="connsiteY27" fmla="*/ 130624 h 1145141"/>
                <a:gd name="connsiteX28" fmla="*/ 908537 w 1349032"/>
                <a:gd name="connsiteY28" fmla="*/ 180682 h 1145141"/>
                <a:gd name="connsiteX29" fmla="*/ 975282 w 1349032"/>
                <a:gd name="connsiteY29" fmla="*/ 180682 h 1145141"/>
                <a:gd name="connsiteX30" fmla="*/ 1098759 w 1349032"/>
                <a:gd name="connsiteY30" fmla="*/ 244090 h 1145141"/>
                <a:gd name="connsiteX31" fmla="*/ 1182190 w 1349032"/>
                <a:gd name="connsiteY31" fmla="*/ 337532 h 1145141"/>
                <a:gd name="connsiteX32" fmla="*/ 1245597 w 1349032"/>
                <a:gd name="connsiteY32" fmla="*/ 367567 h 1145141"/>
                <a:gd name="connsiteX33" fmla="*/ 1275632 w 1349032"/>
                <a:gd name="connsiteY33" fmla="*/ 394265 h 1145141"/>
                <a:gd name="connsiteX34" fmla="*/ 1349032 w 1349032"/>
                <a:gd name="connsiteY34" fmla="*/ 490639 h 1145141"/>
                <a:gd name="connsiteX0" fmla="*/ 381255 w 1349032"/>
                <a:gd name="connsiteY0" fmla="*/ 1145141 h 1145141"/>
                <a:gd name="connsiteX1" fmla="*/ 307836 w 1349032"/>
                <a:gd name="connsiteY1" fmla="*/ 1141803 h 1145141"/>
                <a:gd name="connsiteX2" fmla="*/ 241092 w 1349032"/>
                <a:gd name="connsiteY2" fmla="*/ 1095082 h 1145141"/>
                <a:gd name="connsiteX3" fmla="*/ 204382 w 1349032"/>
                <a:gd name="connsiteY3" fmla="*/ 1058373 h 1145141"/>
                <a:gd name="connsiteX4" fmla="*/ 147649 w 1349032"/>
                <a:gd name="connsiteY4" fmla="*/ 1018326 h 1145141"/>
                <a:gd name="connsiteX5" fmla="*/ 87579 w 1349032"/>
                <a:gd name="connsiteY5" fmla="*/ 931558 h 1145141"/>
                <a:gd name="connsiteX6" fmla="*/ 90917 w 1349032"/>
                <a:gd name="connsiteY6" fmla="*/ 881500 h 1145141"/>
                <a:gd name="connsiteX7" fmla="*/ 120952 w 1349032"/>
                <a:gd name="connsiteY7" fmla="*/ 791395 h 1145141"/>
                <a:gd name="connsiteX8" fmla="*/ 74230 w 1349032"/>
                <a:gd name="connsiteY8" fmla="*/ 771371 h 1145141"/>
                <a:gd name="connsiteX9" fmla="*/ 77568 w 1349032"/>
                <a:gd name="connsiteY9" fmla="*/ 731325 h 1145141"/>
                <a:gd name="connsiteX10" fmla="*/ 17498 w 1349032"/>
                <a:gd name="connsiteY10" fmla="*/ 697952 h 1145141"/>
                <a:gd name="connsiteX11" fmla="*/ 811 w 1349032"/>
                <a:gd name="connsiteY11" fmla="*/ 631208 h 1145141"/>
                <a:gd name="connsiteX12" fmla="*/ 37521 w 1349032"/>
                <a:gd name="connsiteY12" fmla="*/ 571138 h 1145141"/>
                <a:gd name="connsiteX13" fmla="*/ 34184 w 1349032"/>
                <a:gd name="connsiteY13" fmla="*/ 487707 h 1145141"/>
                <a:gd name="connsiteX14" fmla="*/ 67556 w 1349032"/>
                <a:gd name="connsiteY14" fmla="*/ 414288 h 1145141"/>
                <a:gd name="connsiteX15" fmla="*/ 84242 w 1349032"/>
                <a:gd name="connsiteY15" fmla="*/ 337532 h 1145141"/>
                <a:gd name="connsiteX16" fmla="*/ 120952 w 1349032"/>
                <a:gd name="connsiteY16" fmla="*/ 290811 h 1145141"/>
                <a:gd name="connsiteX17" fmla="*/ 147649 w 1349032"/>
                <a:gd name="connsiteY17" fmla="*/ 217392 h 1145141"/>
                <a:gd name="connsiteX18" fmla="*/ 247766 w 1349032"/>
                <a:gd name="connsiteY18" fmla="*/ 177345 h 1145141"/>
                <a:gd name="connsiteX19" fmla="*/ 324522 w 1349032"/>
                <a:gd name="connsiteY19" fmla="*/ 120612 h 1145141"/>
                <a:gd name="connsiteX20" fmla="*/ 424639 w 1349032"/>
                <a:gd name="connsiteY20" fmla="*/ 90577 h 1145141"/>
                <a:gd name="connsiteX21" fmla="*/ 458011 w 1349032"/>
                <a:gd name="connsiteY21" fmla="*/ 33844 h 1145141"/>
                <a:gd name="connsiteX22" fmla="*/ 504733 w 1349032"/>
                <a:gd name="connsiteY22" fmla="*/ 472 h 1145141"/>
                <a:gd name="connsiteX23" fmla="*/ 588163 w 1349032"/>
                <a:gd name="connsiteY23" fmla="*/ 17158 h 1145141"/>
                <a:gd name="connsiteX24" fmla="*/ 684943 w 1349032"/>
                <a:gd name="connsiteY24" fmla="*/ 57205 h 1145141"/>
                <a:gd name="connsiteX25" fmla="*/ 738338 w 1349032"/>
                <a:gd name="connsiteY25" fmla="*/ 63879 h 1145141"/>
                <a:gd name="connsiteX26" fmla="*/ 815095 w 1349032"/>
                <a:gd name="connsiteY26" fmla="*/ 100589 h 1145141"/>
                <a:gd name="connsiteX27" fmla="*/ 881839 w 1349032"/>
                <a:gd name="connsiteY27" fmla="*/ 130624 h 1145141"/>
                <a:gd name="connsiteX28" fmla="*/ 908537 w 1349032"/>
                <a:gd name="connsiteY28" fmla="*/ 180682 h 1145141"/>
                <a:gd name="connsiteX29" fmla="*/ 975282 w 1349032"/>
                <a:gd name="connsiteY29" fmla="*/ 180682 h 1145141"/>
                <a:gd name="connsiteX30" fmla="*/ 1098759 w 1349032"/>
                <a:gd name="connsiteY30" fmla="*/ 244090 h 1145141"/>
                <a:gd name="connsiteX31" fmla="*/ 1182190 w 1349032"/>
                <a:gd name="connsiteY31" fmla="*/ 337532 h 1145141"/>
                <a:gd name="connsiteX32" fmla="*/ 1245597 w 1349032"/>
                <a:gd name="connsiteY32" fmla="*/ 367567 h 1145141"/>
                <a:gd name="connsiteX33" fmla="*/ 1275632 w 1349032"/>
                <a:gd name="connsiteY33" fmla="*/ 394265 h 1145141"/>
                <a:gd name="connsiteX34" fmla="*/ 1313010 w 1349032"/>
                <a:gd name="connsiteY34" fmla="*/ 441839 h 1145141"/>
                <a:gd name="connsiteX35" fmla="*/ 1349032 w 1349032"/>
                <a:gd name="connsiteY35" fmla="*/ 490639 h 1145141"/>
                <a:gd name="connsiteX0" fmla="*/ 381255 w 1349032"/>
                <a:gd name="connsiteY0" fmla="*/ 1145141 h 1145141"/>
                <a:gd name="connsiteX1" fmla="*/ 307836 w 1349032"/>
                <a:gd name="connsiteY1" fmla="*/ 1141803 h 1145141"/>
                <a:gd name="connsiteX2" fmla="*/ 241092 w 1349032"/>
                <a:gd name="connsiteY2" fmla="*/ 1095082 h 1145141"/>
                <a:gd name="connsiteX3" fmla="*/ 204382 w 1349032"/>
                <a:gd name="connsiteY3" fmla="*/ 1058373 h 1145141"/>
                <a:gd name="connsiteX4" fmla="*/ 147649 w 1349032"/>
                <a:gd name="connsiteY4" fmla="*/ 1018326 h 1145141"/>
                <a:gd name="connsiteX5" fmla="*/ 87579 w 1349032"/>
                <a:gd name="connsiteY5" fmla="*/ 931558 h 1145141"/>
                <a:gd name="connsiteX6" fmla="*/ 90917 w 1349032"/>
                <a:gd name="connsiteY6" fmla="*/ 881500 h 1145141"/>
                <a:gd name="connsiteX7" fmla="*/ 120952 w 1349032"/>
                <a:gd name="connsiteY7" fmla="*/ 791395 h 1145141"/>
                <a:gd name="connsiteX8" fmla="*/ 74230 w 1349032"/>
                <a:gd name="connsiteY8" fmla="*/ 771371 h 1145141"/>
                <a:gd name="connsiteX9" fmla="*/ 77568 w 1349032"/>
                <a:gd name="connsiteY9" fmla="*/ 731325 h 1145141"/>
                <a:gd name="connsiteX10" fmla="*/ 17498 w 1349032"/>
                <a:gd name="connsiteY10" fmla="*/ 697952 h 1145141"/>
                <a:gd name="connsiteX11" fmla="*/ 811 w 1349032"/>
                <a:gd name="connsiteY11" fmla="*/ 631208 h 1145141"/>
                <a:gd name="connsiteX12" fmla="*/ 37521 w 1349032"/>
                <a:gd name="connsiteY12" fmla="*/ 571138 h 1145141"/>
                <a:gd name="connsiteX13" fmla="*/ 34184 w 1349032"/>
                <a:gd name="connsiteY13" fmla="*/ 487707 h 1145141"/>
                <a:gd name="connsiteX14" fmla="*/ 67556 w 1349032"/>
                <a:gd name="connsiteY14" fmla="*/ 414288 h 1145141"/>
                <a:gd name="connsiteX15" fmla="*/ 84242 w 1349032"/>
                <a:gd name="connsiteY15" fmla="*/ 337532 h 1145141"/>
                <a:gd name="connsiteX16" fmla="*/ 120952 w 1349032"/>
                <a:gd name="connsiteY16" fmla="*/ 290811 h 1145141"/>
                <a:gd name="connsiteX17" fmla="*/ 147649 w 1349032"/>
                <a:gd name="connsiteY17" fmla="*/ 217392 h 1145141"/>
                <a:gd name="connsiteX18" fmla="*/ 247766 w 1349032"/>
                <a:gd name="connsiteY18" fmla="*/ 177345 h 1145141"/>
                <a:gd name="connsiteX19" fmla="*/ 324522 w 1349032"/>
                <a:gd name="connsiteY19" fmla="*/ 120612 h 1145141"/>
                <a:gd name="connsiteX20" fmla="*/ 424639 w 1349032"/>
                <a:gd name="connsiteY20" fmla="*/ 90577 h 1145141"/>
                <a:gd name="connsiteX21" fmla="*/ 458011 w 1349032"/>
                <a:gd name="connsiteY21" fmla="*/ 33844 h 1145141"/>
                <a:gd name="connsiteX22" fmla="*/ 504733 w 1349032"/>
                <a:gd name="connsiteY22" fmla="*/ 472 h 1145141"/>
                <a:gd name="connsiteX23" fmla="*/ 588163 w 1349032"/>
                <a:gd name="connsiteY23" fmla="*/ 17158 h 1145141"/>
                <a:gd name="connsiteX24" fmla="*/ 684943 w 1349032"/>
                <a:gd name="connsiteY24" fmla="*/ 57205 h 1145141"/>
                <a:gd name="connsiteX25" fmla="*/ 738338 w 1349032"/>
                <a:gd name="connsiteY25" fmla="*/ 63879 h 1145141"/>
                <a:gd name="connsiteX26" fmla="*/ 815095 w 1349032"/>
                <a:gd name="connsiteY26" fmla="*/ 100589 h 1145141"/>
                <a:gd name="connsiteX27" fmla="*/ 881839 w 1349032"/>
                <a:gd name="connsiteY27" fmla="*/ 130624 h 1145141"/>
                <a:gd name="connsiteX28" fmla="*/ 908537 w 1349032"/>
                <a:gd name="connsiteY28" fmla="*/ 180682 h 1145141"/>
                <a:gd name="connsiteX29" fmla="*/ 975282 w 1349032"/>
                <a:gd name="connsiteY29" fmla="*/ 180682 h 1145141"/>
                <a:gd name="connsiteX30" fmla="*/ 1098759 w 1349032"/>
                <a:gd name="connsiteY30" fmla="*/ 244090 h 1145141"/>
                <a:gd name="connsiteX31" fmla="*/ 1182190 w 1349032"/>
                <a:gd name="connsiteY31" fmla="*/ 337532 h 1145141"/>
                <a:gd name="connsiteX32" fmla="*/ 1245597 w 1349032"/>
                <a:gd name="connsiteY32" fmla="*/ 367567 h 1145141"/>
                <a:gd name="connsiteX33" fmla="*/ 1275632 w 1349032"/>
                <a:gd name="connsiteY33" fmla="*/ 394265 h 1145141"/>
                <a:gd name="connsiteX34" fmla="*/ 1322347 w 1349032"/>
                <a:gd name="connsiteY34" fmla="*/ 399824 h 1145141"/>
                <a:gd name="connsiteX35" fmla="*/ 1349032 w 1349032"/>
                <a:gd name="connsiteY35" fmla="*/ 490639 h 1145141"/>
                <a:gd name="connsiteX0" fmla="*/ 381255 w 1353700"/>
                <a:gd name="connsiteY0" fmla="*/ 1145141 h 1145141"/>
                <a:gd name="connsiteX1" fmla="*/ 307836 w 1353700"/>
                <a:gd name="connsiteY1" fmla="*/ 1141803 h 1145141"/>
                <a:gd name="connsiteX2" fmla="*/ 241092 w 1353700"/>
                <a:gd name="connsiteY2" fmla="*/ 1095082 h 1145141"/>
                <a:gd name="connsiteX3" fmla="*/ 204382 w 1353700"/>
                <a:gd name="connsiteY3" fmla="*/ 1058373 h 1145141"/>
                <a:gd name="connsiteX4" fmla="*/ 147649 w 1353700"/>
                <a:gd name="connsiteY4" fmla="*/ 1018326 h 1145141"/>
                <a:gd name="connsiteX5" fmla="*/ 87579 w 1353700"/>
                <a:gd name="connsiteY5" fmla="*/ 931558 h 1145141"/>
                <a:gd name="connsiteX6" fmla="*/ 90917 w 1353700"/>
                <a:gd name="connsiteY6" fmla="*/ 881500 h 1145141"/>
                <a:gd name="connsiteX7" fmla="*/ 120952 w 1353700"/>
                <a:gd name="connsiteY7" fmla="*/ 791395 h 1145141"/>
                <a:gd name="connsiteX8" fmla="*/ 74230 w 1353700"/>
                <a:gd name="connsiteY8" fmla="*/ 771371 h 1145141"/>
                <a:gd name="connsiteX9" fmla="*/ 77568 w 1353700"/>
                <a:gd name="connsiteY9" fmla="*/ 731325 h 1145141"/>
                <a:gd name="connsiteX10" fmla="*/ 17498 w 1353700"/>
                <a:gd name="connsiteY10" fmla="*/ 697952 h 1145141"/>
                <a:gd name="connsiteX11" fmla="*/ 811 w 1353700"/>
                <a:gd name="connsiteY11" fmla="*/ 631208 h 1145141"/>
                <a:gd name="connsiteX12" fmla="*/ 37521 w 1353700"/>
                <a:gd name="connsiteY12" fmla="*/ 571138 h 1145141"/>
                <a:gd name="connsiteX13" fmla="*/ 34184 w 1353700"/>
                <a:gd name="connsiteY13" fmla="*/ 487707 h 1145141"/>
                <a:gd name="connsiteX14" fmla="*/ 67556 w 1353700"/>
                <a:gd name="connsiteY14" fmla="*/ 414288 h 1145141"/>
                <a:gd name="connsiteX15" fmla="*/ 84242 w 1353700"/>
                <a:gd name="connsiteY15" fmla="*/ 337532 h 1145141"/>
                <a:gd name="connsiteX16" fmla="*/ 120952 w 1353700"/>
                <a:gd name="connsiteY16" fmla="*/ 290811 h 1145141"/>
                <a:gd name="connsiteX17" fmla="*/ 147649 w 1353700"/>
                <a:gd name="connsiteY17" fmla="*/ 217392 h 1145141"/>
                <a:gd name="connsiteX18" fmla="*/ 247766 w 1353700"/>
                <a:gd name="connsiteY18" fmla="*/ 177345 h 1145141"/>
                <a:gd name="connsiteX19" fmla="*/ 324522 w 1353700"/>
                <a:gd name="connsiteY19" fmla="*/ 120612 h 1145141"/>
                <a:gd name="connsiteX20" fmla="*/ 424639 w 1353700"/>
                <a:gd name="connsiteY20" fmla="*/ 90577 h 1145141"/>
                <a:gd name="connsiteX21" fmla="*/ 458011 w 1353700"/>
                <a:gd name="connsiteY21" fmla="*/ 33844 h 1145141"/>
                <a:gd name="connsiteX22" fmla="*/ 504733 w 1353700"/>
                <a:gd name="connsiteY22" fmla="*/ 472 h 1145141"/>
                <a:gd name="connsiteX23" fmla="*/ 588163 w 1353700"/>
                <a:gd name="connsiteY23" fmla="*/ 17158 h 1145141"/>
                <a:gd name="connsiteX24" fmla="*/ 684943 w 1353700"/>
                <a:gd name="connsiteY24" fmla="*/ 57205 h 1145141"/>
                <a:gd name="connsiteX25" fmla="*/ 738338 w 1353700"/>
                <a:gd name="connsiteY25" fmla="*/ 63879 h 1145141"/>
                <a:gd name="connsiteX26" fmla="*/ 815095 w 1353700"/>
                <a:gd name="connsiteY26" fmla="*/ 100589 h 1145141"/>
                <a:gd name="connsiteX27" fmla="*/ 881839 w 1353700"/>
                <a:gd name="connsiteY27" fmla="*/ 130624 h 1145141"/>
                <a:gd name="connsiteX28" fmla="*/ 908537 w 1353700"/>
                <a:gd name="connsiteY28" fmla="*/ 180682 h 1145141"/>
                <a:gd name="connsiteX29" fmla="*/ 975282 w 1353700"/>
                <a:gd name="connsiteY29" fmla="*/ 180682 h 1145141"/>
                <a:gd name="connsiteX30" fmla="*/ 1098759 w 1353700"/>
                <a:gd name="connsiteY30" fmla="*/ 244090 h 1145141"/>
                <a:gd name="connsiteX31" fmla="*/ 1182190 w 1353700"/>
                <a:gd name="connsiteY31" fmla="*/ 337532 h 1145141"/>
                <a:gd name="connsiteX32" fmla="*/ 1245597 w 1353700"/>
                <a:gd name="connsiteY32" fmla="*/ 367567 h 1145141"/>
                <a:gd name="connsiteX33" fmla="*/ 1275632 w 1353700"/>
                <a:gd name="connsiteY33" fmla="*/ 394265 h 1145141"/>
                <a:gd name="connsiteX34" fmla="*/ 1322347 w 1353700"/>
                <a:gd name="connsiteY34" fmla="*/ 399824 h 1145141"/>
                <a:gd name="connsiteX35" fmla="*/ 1353700 w 1353700"/>
                <a:gd name="connsiteY35" fmla="*/ 492973 h 1145141"/>
                <a:gd name="connsiteX0" fmla="*/ 307836 w 1353700"/>
                <a:gd name="connsiteY0" fmla="*/ 1141803 h 1141803"/>
                <a:gd name="connsiteX1" fmla="*/ 241092 w 1353700"/>
                <a:gd name="connsiteY1" fmla="*/ 1095082 h 1141803"/>
                <a:gd name="connsiteX2" fmla="*/ 204382 w 1353700"/>
                <a:gd name="connsiteY2" fmla="*/ 1058373 h 1141803"/>
                <a:gd name="connsiteX3" fmla="*/ 147649 w 1353700"/>
                <a:gd name="connsiteY3" fmla="*/ 1018326 h 1141803"/>
                <a:gd name="connsiteX4" fmla="*/ 87579 w 1353700"/>
                <a:gd name="connsiteY4" fmla="*/ 931558 h 1141803"/>
                <a:gd name="connsiteX5" fmla="*/ 90917 w 1353700"/>
                <a:gd name="connsiteY5" fmla="*/ 881500 h 1141803"/>
                <a:gd name="connsiteX6" fmla="*/ 120952 w 1353700"/>
                <a:gd name="connsiteY6" fmla="*/ 791395 h 1141803"/>
                <a:gd name="connsiteX7" fmla="*/ 74230 w 1353700"/>
                <a:gd name="connsiteY7" fmla="*/ 771371 h 1141803"/>
                <a:gd name="connsiteX8" fmla="*/ 77568 w 1353700"/>
                <a:gd name="connsiteY8" fmla="*/ 731325 h 1141803"/>
                <a:gd name="connsiteX9" fmla="*/ 17498 w 1353700"/>
                <a:gd name="connsiteY9" fmla="*/ 697952 h 1141803"/>
                <a:gd name="connsiteX10" fmla="*/ 811 w 1353700"/>
                <a:gd name="connsiteY10" fmla="*/ 631208 h 1141803"/>
                <a:gd name="connsiteX11" fmla="*/ 37521 w 1353700"/>
                <a:gd name="connsiteY11" fmla="*/ 571138 h 1141803"/>
                <a:gd name="connsiteX12" fmla="*/ 34184 w 1353700"/>
                <a:gd name="connsiteY12" fmla="*/ 487707 h 1141803"/>
                <a:gd name="connsiteX13" fmla="*/ 67556 w 1353700"/>
                <a:gd name="connsiteY13" fmla="*/ 414288 h 1141803"/>
                <a:gd name="connsiteX14" fmla="*/ 84242 w 1353700"/>
                <a:gd name="connsiteY14" fmla="*/ 337532 h 1141803"/>
                <a:gd name="connsiteX15" fmla="*/ 120952 w 1353700"/>
                <a:gd name="connsiteY15" fmla="*/ 290811 h 1141803"/>
                <a:gd name="connsiteX16" fmla="*/ 147649 w 1353700"/>
                <a:gd name="connsiteY16" fmla="*/ 217392 h 1141803"/>
                <a:gd name="connsiteX17" fmla="*/ 247766 w 1353700"/>
                <a:gd name="connsiteY17" fmla="*/ 177345 h 1141803"/>
                <a:gd name="connsiteX18" fmla="*/ 324522 w 1353700"/>
                <a:gd name="connsiteY18" fmla="*/ 120612 h 1141803"/>
                <a:gd name="connsiteX19" fmla="*/ 424639 w 1353700"/>
                <a:gd name="connsiteY19" fmla="*/ 90577 h 1141803"/>
                <a:gd name="connsiteX20" fmla="*/ 458011 w 1353700"/>
                <a:gd name="connsiteY20" fmla="*/ 33844 h 1141803"/>
                <a:gd name="connsiteX21" fmla="*/ 504733 w 1353700"/>
                <a:gd name="connsiteY21" fmla="*/ 472 h 1141803"/>
                <a:gd name="connsiteX22" fmla="*/ 588163 w 1353700"/>
                <a:gd name="connsiteY22" fmla="*/ 17158 h 1141803"/>
                <a:gd name="connsiteX23" fmla="*/ 684943 w 1353700"/>
                <a:gd name="connsiteY23" fmla="*/ 57205 h 1141803"/>
                <a:gd name="connsiteX24" fmla="*/ 738338 w 1353700"/>
                <a:gd name="connsiteY24" fmla="*/ 63879 h 1141803"/>
                <a:gd name="connsiteX25" fmla="*/ 815095 w 1353700"/>
                <a:gd name="connsiteY25" fmla="*/ 100589 h 1141803"/>
                <a:gd name="connsiteX26" fmla="*/ 881839 w 1353700"/>
                <a:gd name="connsiteY26" fmla="*/ 130624 h 1141803"/>
                <a:gd name="connsiteX27" fmla="*/ 908537 w 1353700"/>
                <a:gd name="connsiteY27" fmla="*/ 180682 h 1141803"/>
                <a:gd name="connsiteX28" fmla="*/ 975282 w 1353700"/>
                <a:gd name="connsiteY28" fmla="*/ 180682 h 1141803"/>
                <a:gd name="connsiteX29" fmla="*/ 1098759 w 1353700"/>
                <a:gd name="connsiteY29" fmla="*/ 244090 h 1141803"/>
                <a:gd name="connsiteX30" fmla="*/ 1182190 w 1353700"/>
                <a:gd name="connsiteY30" fmla="*/ 337532 h 1141803"/>
                <a:gd name="connsiteX31" fmla="*/ 1245597 w 1353700"/>
                <a:gd name="connsiteY31" fmla="*/ 367567 h 1141803"/>
                <a:gd name="connsiteX32" fmla="*/ 1275632 w 1353700"/>
                <a:gd name="connsiteY32" fmla="*/ 394265 h 1141803"/>
                <a:gd name="connsiteX33" fmla="*/ 1322347 w 1353700"/>
                <a:gd name="connsiteY33" fmla="*/ 399824 h 1141803"/>
                <a:gd name="connsiteX34" fmla="*/ 1353700 w 1353700"/>
                <a:gd name="connsiteY34" fmla="*/ 492973 h 1141803"/>
                <a:gd name="connsiteX0" fmla="*/ 241092 w 1353700"/>
                <a:gd name="connsiteY0" fmla="*/ 1095082 h 1095082"/>
                <a:gd name="connsiteX1" fmla="*/ 204382 w 1353700"/>
                <a:gd name="connsiteY1" fmla="*/ 1058373 h 1095082"/>
                <a:gd name="connsiteX2" fmla="*/ 147649 w 1353700"/>
                <a:gd name="connsiteY2" fmla="*/ 1018326 h 1095082"/>
                <a:gd name="connsiteX3" fmla="*/ 87579 w 1353700"/>
                <a:gd name="connsiteY3" fmla="*/ 931558 h 1095082"/>
                <a:gd name="connsiteX4" fmla="*/ 90917 w 1353700"/>
                <a:gd name="connsiteY4" fmla="*/ 881500 h 1095082"/>
                <a:gd name="connsiteX5" fmla="*/ 120952 w 1353700"/>
                <a:gd name="connsiteY5" fmla="*/ 791395 h 1095082"/>
                <a:gd name="connsiteX6" fmla="*/ 74230 w 1353700"/>
                <a:gd name="connsiteY6" fmla="*/ 771371 h 1095082"/>
                <a:gd name="connsiteX7" fmla="*/ 77568 w 1353700"/>
                <a:gd name="connsiteY7" fmla="*/ 731325 h 1095082"/>
                <a:gd name="connsiteX8" fmla="*/ 17498 w 1353700"/>
                <a:gd name="connsiteY8" fmla="*/ 697952 h 1095082"/>
                <a:gd name="connsiteX9" fmla="*/ 811 w 1353700"/>
                <a:gd name="connsiteY9" fmla="*/ 631208 h 1095082"/>
                <a:gd name="connsiteX10" fmla="*/ 37521 w 1353700"/>
                <a:gd name="connsiteY10" fmla="*/ 571138 h 1095082"/>
                <a:gd name="connsiteX11" fmla="*/ 34184 w 1353700"/>
                <a:gd name="connsiteY11" fmla="*/ 487707 h 1095082"/>
                <a:gd name="connsiteX12" fmla="*/ 67556 w 1353700"/>
                <a:gd name="connsiteY12" fmla="*/ 414288 h 1095082"/>
                <a:gd name="connsiteX13" fmla="*/ 84242 w 1353700"/>
                <a:gd name="connsiteY13" fmla="*/ 337532 h 1095082"/>
                <a:gd name="connsiteX14" fmla="*/ 120952 w 1353700"/>
                <a:gd name="connsiteY14" fmla="*/ 290811 h 1095082"/>
                <a:gd name="connsiteX15" fmla="*/ 147649 w 1353700"/>
                <a:gd name="connsiteY15" fmla="*/ 217392 h 1095082"/>
                <a:gd name="connsiteX16" fmla="*/ 247766 w 1353700"/>
                <a:gd name="connsiteY16" fmla="*/ 177345 h 1095082"/>
                <a:gd name="connsiteX17" fmla="*/ 324522 w 1353700"/>
                <a:gd name="connsiteY17" fmla="*/ 120612 h 1095082"/>
                <a:gd name="connsiteX18" fmla="*/ 424639 w 1353700"/>
                <a:gd name="connsiteY18" fmla="*/ 90577 h 1095082"/>
                <a:gd name="connsiteX19" fmla="*/ 458011 w 1353700"/>
                <a:gd name="connsiteY19" fmla="*/ 33844 h 1095082"/>
                <a:gd name="connsiteX20" fmla="*/ 504733 w 1353700"/>
                <a:gd name="connsiteY20" fmla="*/ 472 h 1095082"/>
                <a:gd name="connsiteX21" fmla="*/ 588163 w 1353700"/>
                <a:gd name="connsiteY21" fmla="*/ 17158 h 1095082"/>
                <a:gd name="connsiteX22" fmla="*/ 684943 w 1353700"/>
                <a:gd name="connsiteY22" fmla="*/ 57205 h 1095082"/>
                <a:gd name="connsiteX23" fmla="*/ 738338 w 1353700"/>
                <a:gd name="connsiteY23" fmla="*/ 63879 h 1095082"/>
                <a:gd name="connsiteX24" fmla="*/ 815095 w 1353700"/>
                <a:gd name="connsiteY24" fmla="*/ 100589 h 1095082"/>
                <a:gd name="connsiteX25" fmla="*/ 881839 w 1353700"/>
                <a:gd name="connsiteY25" fmla="*/ 130624 h 1095082"/>
                <a:gd name="connsiteX26" fmla="*/ 908537 w 1353700"/>
                <a:gd name="connsiteY26" fmla="*/ 180682 h 1095082"/>
                <a:gd name="connsiteX27" fmla="*/ 975282 w 1353700"/>
                <a:gd name="connsiteY27" fmla="*/ 180682 h 1095082"/>
                <a:gd name="connsiteX28" fmla="*/ 1098759 w 1353700"/>
                <a:gd name="connsiteY28" fmla="*/ 244090 h 1095082"/>
                <a:gd name="connsiteX29" fmla="*/ 1182190 w 1353700"/>
                <a:gd name="connsiteY29" fmla="*/ 337532 h 1095082"/>
                <a:gd name="connsiteX30" fmla="*/ 1245597 w 1353700"/>
                <a:gd name="connsiteY30" fmla="*/ 367567 h 1095082"/>
                <a:gd name="connsiteX31" fmla="*/ 1275632 w 1353700"/>
                <a:gd name="connsiteY31" fmla="*/ 394265 h 1095082"/>
                <a:gd name="connsiteX32" fmla="*/ 1322347 w 1353700"/>
                <a:gd name="connsiteY32" fmla="*/ 399824 h 1095082"/>
                <a:gd name="connsiteX33" fmla="*/ 1353700 w 1353700"/>
                <a:gd name="connsiteY33" fmla="*/ 492973 h 1095082"/>
                <a:gd name="connsiteX0" fmla="*/ 204382 w 1353700"/>
                <a:gd name="connsiteY0" fmla="*/ 1058373 h 1058373"/>
                <a:gd name="connsiteX1" fmla="*/ 147649 w 1353700"/>
                <a:gd name="connsiteY1" fmla="*/ 1018326 h 1058373"/>
                <a:gd name="connsiteX2" fmla="*/ 87579 w 1353700"/>
                <a:gd name="connsiteY2" fmla="*/ 931558 h 1058373"/>
                <a:gd name="connsiteX3" fmla="*/ 90917 w 1353700"/>
                <a:gd name="connsiteY3" fmla="*/ 881500 h 1058373"/>
                <a:gd name="connsiteX4" fmla="*/ 120952 w 1353700"/>
                <a:gd name="connsiteY4" fmla="*/ 791395 h 1058373"/>
                <a:gd name="connsiteX5" fmla="*/ 74230 w 1353700"/>
                <a:gd name="connsiteY5" fmla="*/ 771371 h 1058373"/>
                <a:gd name="connsiteX6" fmla="*/ 77568 w 1353700"/>
                <a:gd name="connsiteY6" fmla="*/ 731325 h 1058373"/>
                <a:gd name="connsiteX7" fmla="*/ 17498 w 1353700"/>
                <a:gd name="connsiteY7" fmla="*/ 697952 h 1058373"/>
                <a:gd name="connsiteX8" fmla="*/ 811 w 1353700"/>
                <a:gd name="connsiteY8" fmla="*/ 631208 h 1058373"/>
                <a:gd name="connsiteX9" fmla="*/ 37521 w 1353700"/>
                <a:gd name="connsiteY9" fmla="*/ 571138 h 1058373"/>
                <a:gd name="connsiteX10" fmla="*/ 34184 w 1353700"/>
                <a:gd name="connsiteY10" fmla="*/ 487707 h 1058373"/>
                <a:gd name="connsiteX11" fmla="*/ 67556 w 1353700"/>
                <a:gd name="connsiteY11" fmla="*/ 414288 h 1058373"/>
                <a:gd name="connsiteX12" fmla="*/ 84242 w 1353700"/>
                <a:gd name="connsiteY12" fmla="*/ 337532 h 1058373"/>
                <a:gd name="connsiteX13" fmla="*/ 120952 w 1353700"/>
                <a:gd name="connsiteY13" fmla="*/ 290811 h 1058373"/>
                <a:gd name="connsiteX14" fmla="*/ 147649 w 1353700"/>
                <a:gd name="connsiteY14" fmla="*/ 217392 h 1058373"/>
                <a:gd name="connsiteX15" fmla="*/ 247766 w 1353700"/>
                <a:gd name="connsiteY15" fmla="*/ 177345 h 1058373"/>
                <a:gd name="connsiteX16" fmla="*/ 324522 w 1353700"/>
                <a:gd name="connsiteY16" fmla="*/ 120612 h 1058373"/>
                <a:gd name="connsiteX17" fmla="*/ 424639 w 1353700"/>
                <a:gd name="connsiteY17" fmla="*/ 90577 h 1058373"/>
                <a:gd name="connsiteX18" fmla="*/ 458011 w 1353700"/>
                <a:gd name="connsiteY18" fmla="*/ 33844 h 1058373"/>
                <a:gd name="connsiteX19" fmla="*/ 504733 w 1353700"/>
                <a:gd name="connsiteY19" fmla="*/ 472 h 1058373"/>
                <a:gd name="connsiteX20" fmla="*/ 588163 w 1353700"/>
                <a:gd name="connsiteY20" fmla="*/ 17158 h 1058373"/>
                <a:gd name="connsiteX21" fmla="*/ 684943 w 1353700"/>
                <a:gd name="connsiteY21" fmla="*/ 57205 h 1058373"/>
                <a:gd name="connsiteX22" fmla="*/ 738338 w 1353700"/>
                <a:gd name="connsiteY22" fmla="*/ 63879 h 1058373"/>
                <a:gd name="connsiteX23" fmla="*/ 815095 w 1353700"/>
                <a:gd name="connsiteY23" fmla="*/ 100589 h 1058373"/>
                <a:gd name="connsiteX24" fmla="*/ 881839 w 1353700"/>
                <a:gd name="connsiteY24" fmla="*/ 130624 h 1058373"/>
                <a:gd name="connsiteX25" fmla="*/ 908537 w 1353700"/>
                <a:gd name="connsiteY25" fmla="*/ 180682 h 1058373"/>
                <a:gd name="connsiteX26" fmla="*/ 975282 w 1353700"/>
                <a:gd name="connsiteY26" fmla="*/ 180682 h 1058373"/>
                <a:gd name="connsiteX27" fmla="*/ 1098759 w 1353700"/>
                <a:gd name="connsiteY27" fmla="*/ 244090 h 1058373"/>
                <a:gd name="connsiteX28" fmla="*/ 1182190 w 1353700"/>
                <a:gd name="connsiteY28" fmla="*/ 337532 h 1058373"/>
                <a:gd name="connsiteX29" fmla="*/ 1245597 w 1353700"/>
                <a:gd name="connsiteY29" fmla="*/ 367567 h 1058373"/>
                <a:gd name="connsiteX30" fmla="*/ 1275632 w 1353700"/>
                <a:gd name="connsiteY30" fmla="*/ 394265 h 1058373"/>
                <a:gd name="connsiteX31" fmla="*/ 1322347 w 1353700"/>
                <a:gd name="connsiteY31" fmla="*/ 399824 h 1058373"/>
                <a:gd name="connsiteX32" fmla="*/ 1353700 w 1353700"/>
                <a:gd name="connsiteY32" fmla="*/ 492973 h 1058373"/>
                <a:gd name="connsiteX0" fmla="*/ 147649 w 1353700"/>
                <a:gd name="connsiteY0" fmla="*/ 1018326 h 1018326"/>
                <a:gd name="connsiteX1" fmla="*/ 87579 w 1353700"/>
                <a:gd name="connsiteY1" fmla="*/ 931558 h 1018326"/>
                <a:gd name="connsiteX2" fmla="*/ 90917 w 1353700"/>
                <a:gd name="connsiteY2" fmla="*/ 881500 h 1018326"/>
                <a:gd name="connsiteX3" fmla="*/ 120952 w 1353700"/>
                <a:gd name="connsiteY3" fmla="*/ 791395 h 1018326"/>
                <a:gd name="connsiteX4" fmla="*/ 74230 w 1353700"/>
                <a:gd name="connsiteY4" fmla="*/ 771371 h 1018326"/>
                <a:gd name="connsiteX5" fmla="*/ 77568 w 1353700"/>
                <a:gd name="connsiteY5" fmla="*/ 731325 h 1018326"/>
                <a:gd name="connsiteX6" fmla="*/ 17498 w 1353700"/>
                <a:gd name="connsiteY6" fmla="*/ 697952 h 1018326"/>
                <a:gd name="connsiteX7" fmla="*/ 811 w 1353700"/>
                <a:gd name="connsiteY7" fmla="*/ 631208 h 1018326"/>
                <a:gd name="connsiteX8" fmla="*/ 37521 w 1353700"/>
                <a:gd name="connsiteY8" fmla="*/ 571138 h 1018326"/>
                <a:gd name="connsiteX9" fmla="*/ 34184 w 1353700"/>
                <a:gd name="connsiteY9" fmla="*/ 487707 h 1018326"/>
                <a:gd name="connsiteX10" fmla="*/ 67556 w 1353700"/>
                <a:gd name="connsiteY10" fmla="*/ 414288 h 1018326"/>
                <a:gd name="connsiteX11" fmla="*/ 84242 w 1353700"/>
                <a:gd name="connsiteY11" fmla="*/ 337532 h 1018326"/>
                <a:gd name="connsiteX12" fmla="*/ 120952 w 1353700"/>
                <a:gd name="connsiteY12" fmla="*/ 290811 h 1018326"/>
                <a:gd name="connsiteX13" fmla="*/ 147649 w 1353700"/>
                <a:gd name="connsiteY13" fmla="*/ 217392 h 1018326"/>
                <a:gd name="connsiteX14" fmla="*/ 247766 w 1353700"/>
                <a:gd name="connsiteY14" fmla="*/ 177345 h 1018326"/>
                <a:gd name="connsiteX15" fmla="*/ 324522 w 1353700"/>
                <a:gd name="connsiteY15" fmla="*/ 120612 h 1018326"/>
                <a:gd name="connsiteX16" fmla="*/ 424639 w 1353700"/>
                <a:gd name="connsiteY16" fmla="*/ 90577 h 1018326"/>
                <a:gd name="connsiteX17" fmla="*/ 458011 w 1353700"/>
                <a:gd name="connsiteY17" fmla="*/ 33844 h 1018326"/>
                <a:gd name="connsiteX18" fmla="*/ 504733 w 1353700"/>
                <a:gd name="connsiteY18" fmla="*/ 472 h 1018326"/>
                <a:gd name="connsiteX19" fmla="*/ 588163 w 1353700"/>
                <a:gd name="connsiteY19" fmla="*/ 17158 h 1018326"/>
                <a:gd name="connsiteX20" fmla="*/ 684943 w 1353700"/>
                <a:gd name="connsiteY20" fmla="*/ 57205 h 1018326"/>
                <a:gd name="connsiteX21" fmla="*/ 738338 w 1353700"/>
                <a:gd name="connsiteY21" fmla="*/ 63879 h 1018326"/>
                <a:gd name="connsiteX22" fmla="*/ 815095 w 1353700"/>
                <a:gd name="connsiteY22" fmla="*/ 100589 h 1018326"/>
                <a:gd name="connsiteX23" fmla="*/ 881839 w 1353700"/>
                <a:gd name="connsiteY23" fmla="*/ 130624 h 1018326"/>
                <a:gd name="connsiteX24" fmla="*/ 908537 w 1353700"/>
                <a:gd name="connsiteY24" fmla="*/ 180682 h 1018326"/>
                <a:gd name="connsiteX25" fmla="*/ 975282 w 1353700"/>
                <a:gd name="connsiteY25" fmla="*/ 180682 h 1018326"/>
                <a:gd name="connsiteX26" fmla="*/ 1098759 w 1353700"/>
                <a:gd name="connsiteY26" fmla="*/ 244090 h 1018326"/>
                <a:gd name="connsiteX27" fmla="*/ 1182190 w 1353700"/>
                <a:gd name="connsiteY27" fmla="*/ 337532 h 1018326"/>
                <a:gd name="connsiteX28" fmla="*/ 1245597 w 1353700"/>
                <a:gd name="connsiteY28" fmla="*/ 367567 h 1018326"/>
                <a:gd name="connsiteX29" fmla="*/ 1275632 w 1353700"/>
                <a:gd name="connsiteY29" fmla="*/ 394265 h 1018326"/>
                <a:gd name="connsiteX30" fmla="*/ 1322347 w 1353700"/>
                <a:gd name="connsiteY30" fmla="*/ 399824 h 1018326"/>
                <a:gd name="connsiteX31" fmla="*/ 1353700 w 1353700"/>
                <a:gd name="connsiteY31" fmla="*/ 492973 h 1018326"/>
                <a:gd name="connsiteX0" fmla="*/ 87579 w 1353700"/>
                <a:gd name="connsiteY0" fmla="*/ 931558 h 931558"/>
                <a:gd name="connsiteX1" fmla="*/ 90917 w 1353700"/>
                <a:gd name="connsiteY1" fmla="*/ 881500 h 931558"/>
                <a:gd name="connsiteX2" fmla="*/ 120952 w 1353700"/>
                <a:gd name="connsiteY2" fmla="*/ 791395 h 931558"/>
                <a:gd name="connsiteX3" fmla="*/ 74230 w 1353700"/>
                <a:gd name="connsiteY3" fmla="*/ 771371 h 931558"/>
                <a:gd name="connsiteX4" fmla="*/ 77568 w 1353700"/>
                <a:gd name="connsiteY4" fmla="*/ 731325 h 931558"/>
                <a:gd name="connsiteX5" fmla="*/ 17498 w 1353700"/>
                <a:gd name="connsiteY5" fmla="*/ 697952 h 931558"/>
                <a:gd name="connsiteX6" fmla="*/ 811 w 1353700"/>
                <a:gd name="connsiteY6" fmla="*/ 631208 h 931558"/>
                <a:gd name="connsiteX7" fmla="*/ 37521 w 1353700"/>
                <a:gd name="connsiteY7" fmla="*/ 571138 h 931558"/>
                <a:gd name="connsiteX8" fmla="*/ 34184 w 1353700"/>
                <a:gd name="connsiteY8" fmla="*/ 487707 h 931558"/>
                <a:gd name="connsiteX9" fmla="*/ 67556 w 1353700"/>
                <a:gd name="connsiteY9" fmla="*/ 414288 h 931558"/>
                <a:gd name="connsiteX10" fmla="*/ 84242 w 1353700"/>
                <a:gd name="connsiteY10" fmla="*/ 337532 h 931558"/>
                <a:gd name="connsiteX11" fmla="*/ 120952 w 1353700"/>
                <a:gd name="connsiteY11" fmla="*/ 290811 h 931558"/>
                <a:gd name="connsiteX12" fmla="*/ 147649 w 1353700"/>
                <a:gd name="connsiteY12" fmla="*/ 217392 h 931558"/>
                <a:gd name="connsiteX13" fmla="*/ 247766 w 1353700"/>
                <a:gd name="connsiteY13" fmla="*/ 177345 h 931558"/>
                <a:gd name="connsiteX14" fmla="*/ 324522 w 1353700"/>
                <a:gd name="connsiteY14" fmla="*/ 120612 h 931558"/>
                <a:gd name="connsiteX15" fmla="*/ 424639 w 1353700"/>
                <a:gd name="connsiteY15" fmla="*/ 90577 h 931558"/>
                <a:gd name="connsiteX16" fmla="*/ 458011 w 1353700"/>
                <a:gd name="connsiteY16" fmla="*/ 33844 h 931558"/>
                <a:gd name="connsiteX17" fmla="*/ 504733 w 1353700"/>
                <a:gd name="connsiteY17" fmla="*/ 472 h 931558"/>
                <a:gd name="connsiteX18" fmla="*/ 588163 w 1353700"/>
                <a:gd name="connsiteY18" fmla="*/ 17158 h 931558"/>
                <a:gd name="connsiteX19" fmla="*/ 684943 w 1353700"/>
                <a:gd name="connsiteY19" fmla="*/ 57205 h 931558"/>
                <a:gd name="connsiteX20" fmla="*/ 738338 w 1353700"/>
                <a:gd name="connsiteY20" fmla="*/ 63879 h 931558"/>
                <a:gd name="connsiteX21" fmla="*/ 815095 w 1353700"/>
                <a:gd name="connsiteY21" fmla="*/ 100589 h 931558"/>
                <a:gd name="connsiteX22" fmla="*/ 881839 w 1353700"/>
                <a:gd name="connsiteY22" fmla="*/ 130624 h 931558"/>
                <a:gd name="connsiteX23" fmla="*/ 908537 w 1353700"/>
                <a:gd name="connsiteY23" fmla="*/ 180682 h 931558"/>
                <a:gd name="connsiteX24" fmla="*/ 975282 w 1353700"/>
                <a:gd name="connsiteY24" fmla="*/ 180682 h 931558"/>
                <a:gd name="connsiteX25" fmla="*/ 1098759 w 1353700"/>
                <a:gd name="connsiteY25" fmla="*/ 244090 h 931558"/>
                <a:gd name="connsiteX26" fmla="*/ 1182190 w 1353700"/>
                <a:gd name="connsiteY26" fmla="*/ 337532 h 931558"/>
                <a:gd name="connsiteX27" fmla="*/ 1245597 w 1353700"/>
                <a:gd name="connsiteY27" fmla="*/ 367567 h 931558"/>
                <a:gd name="connsiteX28" fmla="*/ 1275632 w 1353700"/>
                <a:gd name="connsiteY28" fmla="*/ 394265 h 931558"/>
                <a:gd name="connsiteX29" fmla="*/ 1322347 w 1353700"/>
                <a:gd name="connsiteY29" fmla="*/ 399824 h 931558"/>
                <a:gd name="connsiteX30" fmla="*/ 1353700 w 1353700"/>
                <a:gd name="connsiteY30" fmla="*/ 492973 h 931558"/>
                <a:gd name="connsiteX0" fmla="*/ 90917 w 1353700"/>
                <a:gd name="connsiteY0" fmla="*/ 881500 h 881500"/>
                <a:gd name="connsiteX1" fmla="*/ 120952 w 1353700"/>
                <a:gd name="connsiteY1" fmla="*/ 791395 h 881500"/>
                <a:gd name="connsiteX2" fmla="*/ 74230 w 1353700"/>
                <a:gd name="connsiteY2" fmla="*/ 771371 h 881500"/>
                <a:gd name="connsiteX3" fmla="*/ 77568 w 1353700"/>
                <a:gd name="connsiteY3" fmla="*/ 731325 h 881500"/>
                <a:gd name="connsiteX4" fmla="*/ 17498 w 1353700"/>
                <a:gd name="connsiteY4" fmla="*/ 697952 h 881500"/>
                <a:gd name="connsiteX5" fmla="*/ 811 w 1353700"/>
                <a:gd name="connsiteY5" fmla="*/ 631208 h 881500"/>
                <a:gd name="connsiteX6" fmla="*/ 37521 w 1353700"/>
                <a:gd name="connsiteY6" fmla="*/ 571138 h 881500"/>
                <a:gd name="connsiteX7" fmla="*/ 34184 w 1353700"/>
                <a:gd name="connsiteY7" fmla="*/ 487707 h 881500"/>
                <a:gd name="connsiteX8" fmla="*/ 67556 w 1353700"/>
                <a:gd name="connsiteY8" fmla="*/ 414288 h 881500"/>
                <a:gd name="connsiteX9" fmla="*/ 84242 w 1353700"/>
                <a:gd name="connsiteY9" fmla="*/ 337532 h 881500"/>
                <a:gd name="connsiteX10" fmla="*/ 120952 w 1353700"/>
                <a:gd name="connsiteY10" fmla="*/ 290811 h 881500"/>
                <a:gd name="connsiteX11" fmla="*/ 147649 w 1353700"/>
                <a:gd name="connsiteY11" fmla="*/ 217392 h 881500"/>
                <a:gd name="connsiteX12" fmla="*/ 247766 w 1353700"/>
                <a:gd name="connsiteY12" fmla="*/ 177345 h 881500"/>
                <a:gd name="connsiteX13" fmla="*/ 324522 w 1353700"/>
                <a:gd name="connsiteY13" fmla="*/ 120612 h 881500"/>
                <a:gd name="connsiteX14" fmla="*/ 424639 w 1353700"/>
                <a:gd name="connsiteY14" fmla="*/ 90577 h 881500"/>
                <a:gd name="connsiteX15" fmla="*/ 458011 w 1353700"/>
                <a:gd name="connsiteY15" fmla="*/ 33844 h 881500"/>
                <a:gd name="connsiteX16" fmla="*/ 504733 w 1353700"/>
                <a:gd name="connsiteY16" fmla="*/ 472 h 881500"/>
                <a:gd name="connsiteX17" fmla="*/ 588163 w 1353700"/>
                <a:gd name="connsiteY17" fmla="*/ 17158 h 881500"/>
                <a:gd name="connsiteX18" fmla="*/ 684943 w 1353700"/>
                <a:gd name="connsiteY18" fmla="*/ 57205 h 881500"/>
                <a:gd name="connsiteX19" fmla="*/ 738338 w 1353700"/>
                <a:gd name="connsiteY19" fmla="*/ 63879 h 881500"/>
                <a:gd name="connsiteX20" fmla="*/ 815095 w 1353700"/>
                <a:gd name="connsiteY20" fmla="*/ 100589 h 881500"/>
                <a:gd name="connsiteX21" fmla="*/ 881839 w 1353700"/>
                <a:gd name="connsiteY21" fmla="*/ 130624 h 881500"/>
                <a:gd name="connsiteX22" fmla="*/ 908537 w 1353700"/>
                <a:gd name="connsiteY22" fmla="*/ 180682 h 881500"/>
                <a:gd name="connsiteX23" fmla="*/ 975282 w 1353700"/>
                <a:gd name="connsiteY23" fmla="*/ 180682 h 881500"/>
                <a:gd name="connsiteX24" fmla="*/ 1098759 w 1353700"/>
                <a:gd name="connsiteY24" fmla="*/ 244090 h 881500"/>
                <a:gd name="connsiteX25" fmla="*/ 1182190 w 1353700"/>
                <a:gd name="connsiteY25" fmla="*/ 337532 h 881500"/>
                <a:gd name="connsiteX26" fmla="*/ 1245597 w 1353700"/>
                <a:gd name="connsiteY26" fmla="*/ 367567 h 881500"/>
                <a:gd name="connsiteX27" fmla="*/ 1275632 w 1353700"/>
                <a:gd name="connsiteY27" fmla="*/ 394265 h 881500"/>
                <a:gd name="connsiteX28" fmla="*/ 1322347 w 1353700"/>
                <a:gd name="connsiteY28" fmla="*/ 399824 h 881500"/>
                <a:gd name="connsiteX29" fmla="*/ 1353700 w 1353700"/>
                <a:gd name="connsiteY29" fmla="*/ 492973 h 881500"/>
                <a:gd name="connsiteX0" fmla="*/ 120952 w 1353700"/>
                <a:gd name="connsiteY0" fmla="*/ 791395 h 791395"/>
                <a:gd name="connsiteX1" fmla="*/ 74230 w 1353700"/>
                <a:gd name="connsiteY1" fmla="*/ 771371 h 791395"/>
                <a:gd name="connsiteX2" fmla="*/ 77568 w 1353700"/>
                <a:gd name="connsiteY2" fmla="*/ 731325 h 791395"/>
                <a:gd name="connsiteX3" fmla="*/ 17498 w 1353700"/>
                <a:gd name="connsiteY3" fmla="*/ 697952 h 791395"/>
                <a:gd name="connsiteX4" fmla="*/ 811 w 1353700"/>
                <a:gd name="connsiteY4" fmla="*/ 631208 h 791395"/>
                <a:gd name="connsiteX5" fmla="*/ 37521 w 1353700"/>
                <a:gd name="connsiteY5" fmla="*/ 571138 h 791395"/>
                <a:gd name="connsiteX6" fmla="*/ 34184 w 1353700"/>
                <a:gd name="connsiteY6" fmla="*/ 487707 h 791395"/>
                <a:gd name="connsiteX7" fmla="*/ 67556 w 1353700"/>
                <a:gd name="connsiteY7" fmla="*/ 414288 h 791395"/>
                <a:gd name="connsiteX8" fmla="*/ 84242 w 1353700"/>
                <a:gd name="connsiteY8" fmla="*/ 337532 h 791395"/>
                <a:gd name="connsiteX9" fmla="*/ 120952 w 1353700"/>
                <a:gd name="connsiteY9" fmla="*/ 290811 h 791395"/>
                <a:gd name="connsiteX10" fmla="*/ 147649 w 1353700"/>
                <a:gd name="connsiteY10" fmla="*/ 217392 h 791395"/>
                <a:gd name="connsiteX11" fmla="*/ 247766 w 1353700"/>
                <a:gd name="connsiteY11" fmla="*/ 177345 h 791395"/>
                <a:gd name="connsiteX12" fmla="*/ 324522 w 1353700"/>
                <a:gd name="connsiteY12" fmla="*/ 120612 h 791395"/>
                <a:gd name="connsiteX13" fmla="*/ 424639 w 1353700"/>
                <a:gd name="connsiteY13" fmla="*/ 90577 h 791395"/>
                <a:gd name="connsiteX14" fmla="*/ 458011 w 1353700"/>
                <a:gd name="connsiteY14" fmla="*/ 33844 h 791395"/>
                <a:gd name="connsiteX15" fmla="*/ 504733 w 1353700"/>
                <a:gd name="connsiteY15" fmla="*/ 472 h 791395"/>
                <a:gd name="connsiteX16" fmla="*/ 588163 w 1353700"/>
                <a:gd name="connsiteY16" fmla="*/ 17158 h 791395"/>
                <a:gd name="connsiteX17" fmla="*/ 684943 w 1353700"/>
                <a:gd name="connsiteY17" fmla="*/ 57205 h 791395"/>
                <a:gd name="connsiteX18" fmla="*/ 738338 w 1353700"/>
                <a:gd name="connsiteY18" fmla="*/ 63879 h 791395"/>
                <a:gd name="connsiteX19" fmla="*/ 815095 w 1353700"/>
                <a:gd name="connsiteY19" fmla="*/ 100589 h 791395"/>
                <a:gd name="connsiteX20" fmla="*/ 881839 w 1353700"/>
                <a:gd name="connsiteY20" fmla="*/ 130624 h 791395"/>
                <a:gd name="connsiteX21" fmla="*/ 908537 w 1353700"/>
                <a:gd name="connsiteY21" fmla="*/ 180682 h 791395"/>
                <a:gd name="connsiteX22" fmla="*/ 975282 w 1353700"/>
                <a:gd name="connsiteY22" fmla="*/ 180682 h 791395"/>
                <a:gd name="connsiteX23" fmla="*/ 1098759 w 1353700"/>
                <a:gd name="connsiteY23" fmla="*/ 244090 h 791395"/>
                <a:gd name="connsiteX24" fmla="*/ 1182190 w 1353700"/>
                <a:gd name="connsiteY24" fmla="*/ 337532 h 791395"/>
                <a:gd name="connsiteX25" fmla="*/ 1245597 w 1353700"/>
                <a:gd name="connsiteY25" fmla="*/ 367567 h 791395"/>
                <a:gd name="connsiteX26" fmla="*/ 1275632 w 1353700"/>
                <a:gd name="connsiteY26" fmla="*/ 394265 h 791395"/>
                <a:gd name="connsiteX27" fmla="*/ 1322347 w 1353700"/>
                <a:gd name="connsiteY27" fmla="*/ 399824 h 791395"/>
                <a:gd name="connsiteX28" fmla="*/ 1353700 w 1353700"/>
                <a:gd name="connsiteY28" fmla="*/ 492973 h 791395"/>
                <a:gd name="connsiteX0" fmla="*/ 74230 w 1353700"/>
                <a:gd name="connsiteY0" fmla="*/ 771371 h 771371"/>
                <a:gd name="connsiteX1" fmla="*/ 77568 w 1353700"/>
                <a:gd name="connsiteY1" fmla="*/ 731325 h 771371"/>
                <a:gd name="connsiteX2" fmla="*/ 17498 w 1353700"/>
                <a:gd name="connsiteY2" fmla="*/ 697952 h 771371"/>
                <a:gd name="connsiteX3" fmla="*/ 811 w 1353700"/>
                <a:gd name="connsiteY3" fmla="*/ 631208 h 771371"/>
                <a:gd name="connsiteX4" fmla="*/ 37521 w 1353700"/>
                <a:gd name="connsiteY4" fmla="*/ 571138 h 771371"/>
                <a:gd name="connsiteX5" fmla="*/ 34184 w 1353700"/>
                <a:gd name="connsiteY5" fmla="*/ 487707 h 771371"/>
                <a:gd name="connsiteX6" fmla="*/ 67556 w 1353700"/>
                <a:gd name="connsiteY6" fmla="*/ 414288 h 771371"/>
                <a:gd name="connsiteX7" fmla="*/ 84242 w 1353700"/>
                <a:gd name="connsiteY7" fmla="*/ 337532 h 771371"/>
                <a:gd name="connsiteX8" fmla="*/ 120952 w 1353700"/>
                <a:gd name="connsiteY8" fmla="*/ 290811 h 771371"/>
                <a:gd name="connsiteX9" fmla="*/ 147649 w 1353700"/>
                <a:gd name="connsiteY9" fmla="*/ 217392 h 771371"/>
                <a:gd name="connsiteX10" fmla="*/ 247766 w 1353700"/>
                <a:gd name="connsiteY10" fmla="*/ 177345 h 771371"/>
                <a:gd name="connsiteX11" fmla="*/ 324522 w 1353700"/>
                <a:gd name="connsiteY11" fmla="*/ 120612 h 771371"/>
                <a:gd name="connsiteX12" fmla="*/ 424639 w 1353700"/>
                <a:gd name="connsiteY12" fmla="*/ 90577 h 771371"/>
                <a:gd name="connsiteX13" fmla="*/ 458011 w 1353700"/>
                <a:gd name="connsiteY13" fmla="*/ 33844 h 771371"/>
                <a:gd name="connsiteX14" fmla="*/ 504733 w 1353700"/>
                <a:gd name="connsiteY14" fmla="*/ 472 h 771371"/>
                <a:gd name="connsiteX15" fmla="*/ 588163 w 1353700"/>
                <a:gd name="connsiteY15" fmla="*/ 17158 h 771371"/>
                <a:gd name="connsiteX16" fmla="*/ 684943 w 1353700"/>
                <a:gd name="connsiteY16" fmla="*/ 57205 h 771371"/>
                <a:gd name="connsiteX17" fmla="*/ 738338 w 1353700"/>
                <a:gd name="connsiteY17" fmla="*/ 63879 h 771371"/>
                <a:gd name="connsiteX18" fmla="*/ 815095 w 1353700"/>
                <a:gd name="connsiteY18" fmla="*/ 100589 h 771371"/>
                <a:gd name="connsiteX19" fmla="*/ 881839 w 1353700"/>
                <a:gd name="connsiteY19" fmla="*/ 130624 h 771371"/>
                <a:gd name="connsiteX20" fmla="*/ 908537 w 1353700"/>
                <a:gd name="connsiteY20" fmla="*/ 180682 h 771371"/>
                <a:gd name="connsiteX21" fmla="*/ 975282 w 1353700"/>
                <a:gd name="connsiteY21" fmla="*/ 180682 h 771371"/>
                <a:gd name="connsiteX22" fmla="*/ 1098759 w 1353700"/>
                <a:gd name="connsiteY22" fmla="*/ 244090 h 771371"/>
                <a:gd name="connsiteX23" fmla="*/ 1182190 w 1353700"/>
                <a:gd name="connsiteY23" fmla="*/ 337532 h 771371"/>
                <a:gd name="connsiteX24" fmla="*/ 1245597 w 1353700"/>
                <a:gd name="connsiteY24" fmla="*/ 367567 h 771371"/>
                <a:gd name="connsiteX25" fmla="*/ 1275632 w 1353700"/>
                <a:gd name="connsiteY25" fmla="*/ 394265 h 771371"/>
                <a:gd name="connsiteX26" fmla="*/ 1322347 w 1353700"/>
                <a:gd name="connsiteY26" fmla="*/ 399824 h 771371"/>
                <a:gd name="connsiteX27" fmla="*/ 1353700 w 1353700"/>
                <a:gd name="connsiteY27" fmla="*/ 492973 h 771371"/>
                <a:gd name="connsiteX0" fmla="*/ 77568 w 1353700"/>
                <a:gd name="connsiteY0" fmla="*/ 731325 h 731325"/>
                <a:gd name="connsiteX1" fmla="*/ 17498 w 1353700"/>
                <a:gd name="connsiteY1" fmla="*/ 697952 h 731325"/>
                <a:gd name="connsiteX2" fmla="*/ 811 w 1353700"/>
                <a:gd name="connsiteY2" fmla="*/ 631208 h 731325"/>
                <a:gd name="connsiteX3" fmla="*/ 37521 w 1353700"/>
                <a:gd name="connsiteY3" fmla="*/ 571138 h 731325"/>
                <a:gd name="connsiteX4" fmla="*/ 34184 w 1353700"/>
                <a:gd name="connsiteY4" fmla="*/ 487707 h 731325"/>
                <a:gd name="connsiteX5" fmla="*/ 67556 w 1353700"/>
                <a:gd name="connsiteY5" fmla="*/ 414288 h 731325"/>
                <a:gd name="connsiteX6" fmla="*/ 84242 w 1353700"/>
                <a:gd name="connsiteY6" fmla="*/ 337532 h 731325"/>
                <a:gd name="connsiteX7" fmla="*/ 120952 w 1353700"/>
                <a:gd name="connsiteY7" fmla="*/ 290811 h 731325"/>
                <a:gd name="connsiteX8" fmla="*/ 147649 w 1353700"/>
                <a:gd name="connsiteY8" fmla="*/ 217392 h 731325"/>
                <a:gd name="connsiteX9" fmla="*/ 247766 w 1353700"/>
                <a:gd name="connsiteY9" fmla="*/ 177345 h 731325"/>
                <a:gd name="connsiteX10" fmla="*/ 324522 w 1353700"/>
                <a:gd name="connsiteY10" fmla="*/ 120612 h 731325"/>
                <a:gd name="connsiteX11" fmla="*/ 424639 w 1353700"/>
                <a:gd name="connsiteY11" fmla="*/ 90577 h 731325"/>
                <a:gd name="connsiteX12" fmla="*/ 458011 w 1353700"/>
                <a:gd name="connsiteY12" fmla="*/ 33844 h 731325"/>
                <a:gd name="connsiteX13" fmla="*/ 504733 w 1353700"/>
                <a:gd name="connsiteY13" fmla="*/ 472 h 731325"/>
                <a:gd name="connsiteX14" fmla="*/ 588163 w 1353700"/>
                <a:gd name="connsiteY14" fmla="*/ 17158 h 731325"/>
                <a:gd name="connsiteX15" fmla="*/ 684943 w 1353700"/>
                <a:gd name="connsiteY15" fmla="*/ 57205 h 731325"/>
                <a:gd name="connsiteX16" fmla="*/ 738338 w 1353700"/>
                <a:gd name="connsiteY16" fmla="*/ 63879 h 731325"/>
                <a:gd name="connsiteX17" fmla="*/ 815095 w 1353700"/>
                <a:gd name="connsiteY17" fmla="*/ 100589 h 731325"/>
                <a:gd name="connsiteX18" fmla="*/ 881839 w 1353700"/>
                <a:gd name="connsiteY18" fmla="*/ 130624 h 731325"/>
                <a:gd name="connsiteX19" fmla="*/ 908537 w 1353700"/>
                <a:gd name="connsiteY19" fmla="*/ 180682 h 731325"/>
                <a:gd name="connsiteX20" fmla="*/ 975282 w 1353700"/>
                <a:gd name="connsiteY20" fmla="*/ 180682 h 731325"/>
                <a:gd name="connsiteX21" fmla="*/ 1098759 w 1353700"/>
                <a:gd name="connsiteY21" fmla="*/ 244090 h 731325"/>
                <a:gd name="connsiteX22" fmla="*/ 1182190 w 1353700"/>
                <a:gd name="connsiteY22" fmla="*/ 337532 h 731325"/>
                <a:gd name="connsiteX23" fmla="*/ 1245597 w 1353700"/>
                <a:gd name="connsiteY23" fmla="*/ 367567 h 731325"/>
                <a:gd name="connsiteX24" fmla="*/ 1275632 w 1353700"/>
                <a:gd name="connsiteY24" fmla="*/ 394265 h 731325"/>
                <a:gd name="connsiteX25" fmla="*/ 1322347 w 1353700"/>
                <a:gd name="connsiteY25" fmla="*/ 399824 h 731325"/>
                <a:gd name="connsiteX26" fmla="*/ 1353700 w 1353700"/>
                <a:gd name="connsiteY26" fmla="*/ 492973 h 731325"/>
                <a:gd name="connsiteX0" fmla="*/ 17498 w 1353700"/>
                <a:gd name="connsiteY0" fmla="*/ 697952 h 697952"/>
                <a:gd name="connsiteX1" fmla="*/ 811 w 1353700"/>
                <a:gd name="connsiteY1" fmla="*/ 631208 h 697952"/>
                <a:gd name="connsiteX2" fmla="*/ 37521 w 1353700"/>
                <a:gd name="connsiteY2" fmla="*/ 571138 h 697952"/>
                <a:gd name="connsiteX3" fmla="*/ 34184 w 1353700"/>
                <a:gd name="connsiteY3" fmla="*/ 487707 h 697952"/>
                <a:gd name="connsiteX4" fmla="*/ 67556 w 1353700"/>
                <a:gd name="connsiteY4" fmla="*/ 414288 h 697952"/>
                <a:gd name="connsiteX5" fmla="*/ 84242 w 1353700"/>
                <a:gd name="connsiteY5" fmla="*/ 337532 h 697952"/>
                <a:gd name="connsiteX6" fmla="*/ 120952 w 1353700"/>
                <a:gd name="connsiteY6" fmla="*/ 290811 h 697952"/>
                <a:gd name="connsiteX7" fmla="*/ 147649 w 1353700"/>
                <a:gd name="connsiteY7" fmla="*/ 217392 h 697952"/>
                <a:gd name="connsiteX8" fmla="*/ 247766 w 1353700"/>
                <a:gd name="connsiteY8" fmla="*/ 177345 h 697952"/>
                <a:gd name="connsiteX9" fmla="*/ 324522 w 1353700"/>
                <a:gd name="connsiteY9" fmla="*/ 120612 h 697952"/>
                <a:gd name="connsiteX10" fmla="*/ 424639 w 1353700"/>
                <a:gd name="connsiteY10" fmla="*/ 90577 h 697952"/>
                <a:gd name="connsiteX11" fmla="*/ 458011 w 1353700"/>
                <a:gd name="connsiteY11" fmla="*/ 33844 h 697952"/>
                <a:gd name="connsiteX12" fmla="*/ 504733 w 1353700"/>
                <a:gd name="connsiteY12" fmla="*/ 472 h 697952"/>
                <a:gd name="connsiteX13" fmla="*/ 588163 w 1353700"/>
                <a:gd name="connsiteY13" fmla="*/ 17158 h 697952"/>
                <a:gd name="connsiteX14" fmla="*/ 684943 w 1353700"/>
                <a:gd name="connsiteY14" fmla="*/ 57205 h 697952"/>
                <a:gd name="connsiteX15" fmla="*/ 738338 w 1353700"/>
                <a:gd name="connsiteY15" fmla="*/ 63879 h 697952"/>
                <a:gd name="connsiteX16" fmla="*/ 815095 w 1353700"/>
                <a:gd name="connsiteY16" fmla="*/ 100589 h 697952"/>
                <a:gd name="connsiteX17" fmla="*/ 881839 w 1353700"/>
                <a:gd name="connsiteY17" fmla="*/ 130624 h 697952"/>
                <a:gd name="connsiteX18" fmla="*/ 908537 w 1353700"/>
                <a:gd name="connsiteY18" fmla="*/ 180682 h 697952"/>
                <a:gd name="connsiteX19" fmla="*/ 975282 w 1353700"/>
                <a:gd name="connsiteY19" fmla="*/ 180682 h 697952"/>
                <a:gd name="connsiteX20" fmla="*/ 1098759 w 1353700"/>
                <a:gd name="connsiteY20" fmla="*/ 244090 h 697952"/>
                <a:gd name="connsiteX21" fmla="*/ 1182190 w 1353700"/>
                <a:gd name="connsiteY21" fmla="*/ 337532 h 697952"/>
                <a:gd name="connsiteX22" fmla="*/ 1245597 w 1353700"/>
                <a:gd name="connsiteY22" fmla="*/ 367567 h 697952"/>
                <a:gd name="connsiteX23" fmla="*/ 1275632 w 1353700"/>
                <a:gd name="connsiteY23" fmla="*/ 394265 h 697952"/>
                <a:gd name="connsiteX24" fmla="*/ 1322347 w 1353700"/>
                <a:gd name="connsiteY24" fmla="*/ 399824 h 697952"/>
                <a:gd name="connsiteX25" fmla="*/ 1353700 w 1353700"/>
                <a:gd name="connsiteY25" fmla="*/ 492973 h 697952"/>
                <a:gd name="connsiteX0" fmla="*/ 0 w 1352889"/>
                <a:gd name="connsiteY0" fmla="*/ 631208 h 631208"/>
                <a:gd name="connsiteX1" fmla="*/ 36710 w 1352889"/>
                <a:gd name="connsiteY1" fmla="*/ 571138 h 631208"/>
                <a:gd name="connsiteX2" fmla="*/ 33373 w 1352889"/>
                <a:gd name="connsiteY2" fmla="*/ 487707 h 631208"/>
                <a:gd name="connsiteX3" fmla="*/ 66745 w 1352889"/>
                <a:gd name="connsiteY3" fmla="*/ 414288 h 631208"/>
                <a:gd name="connsiteX4" fmla="*/ 83431 w 1352889"/>
                <a:gd name="connsiteY4" fmla="*/ 337532 h 631208"/>
                <a:gd name="connsiteX5" fmla="*/ 120141 w 1352889"/>
                <a:gd name="connsiteY5" fmla="*/ 290811 h 631208"/>
                <a:gd name="connsiteX6" fmla="*/ 146838 w 1352889"/>
                <a:gd name="connsiteY6" fmla="*/ 217392 h 631208"/>
                <a:gd name="connsiteX7" fmla="*/ 246955 w 1352889"/>
                <a:gd name="connsiteY7" fmla="*/ 177345 h 631208"/>
                <a:gd name="connsiteX8" fmla="*/ 323711 w 1352889"/>
                <a:gd name="connsiteY8" fmla="*/ 120612 h 631208"/>
                <a:gd name="connsiteX9" fmla="*/ 423828 w 1352889"/>
                <a:gd name="connsiteY9" fmla="*/ 90577 h 631208"/>
                <a:gd name="connsiteX10" fmla="*/ 457200 w 1352889"/>
                <a:gd name="connsiteY10" fmla="*/ 33844 h 631208"/>
                <a:gd name="connsiteX11" fmla="*/ 503922 w 1352889"/>
                <a:gd name="connsiteY11" fmla="*/ 472 h 631208"/>
                <a:gd name="connsiteX12" fmla="*/ 587352 w 1352889"/>
                <a:gd name="connsiteY12" fmla="*/ 17158 h 631208"/>
                <a:gd name="connsiteX13" fmla="*/ 684132 w 1352889"/>
                <a:gd name="connsiteY13" fmla="*/ 57205 h 631208"/>
                <a:gd name="connsiteX14" fmla="*/ 737527 w 1352889"/>
                <a:gd name="connsiteY14" fmla="*/ 63879 h 631208"/>
                <a:gd name="connsiteX15" fmla="*/ 814284 w 1352889"/>
                <a:gd name="connsiteY15" fmla="*/ 100589 h 631208"/>
                <a:gd name="connsiteX16" fmla="*/ 881028 w 1352889"/>
                <a:gd name="connsiteY16" fmla="*/ 130624 h 631208"/>
                <a:gd name="connsiteX17" fmla="*/ 907726 w 1352889"/>
                <a:gd name="connsiteY17" fmla="*/ 180682 h 631208"/>
                <a:gd name="connsiteX18" fmla="*/ 974471 w 1352889"/>
                <a:gd name="connsiteY18" fmla="*/ 180682 h 631208"/>
                <a:gd name="connsiteX19" fmla="*/ 1097948 w 1352889"/>
                <a:gd name="connsiteY19" fmla="*/ 244090 h 631208"/>
                <a:gd name="connsiteX20" fmla="*/ 1181379 w 1352889"/>
                <a:gd name="connsiteY20" fmla="*/ 337532 h 631208"/>
                <a:gd name="connsiteX21" fmla="*/ 1244786 w 1352889"/>
                <a:gd name="connsiteY21" fmla="*/ 367567 h 631208"/>
                <a:gd name="connsiteX22" fmla="*/ 1274821 w 1352889"/>
                <a:gd name="connsiteY22" fmla="*/ 394265 h 631208"/>
                <a:gd name="connsiteX23" fmla="*/ 1321536 w 1352889"/>
                <a:gd name="connsiteY23" fmla="*/ 399824 h 631208"/>
                <a:gd name="connsiteX24" fmla="*/ 1352889 w 1352889"/>
                <a:gd name="connsiteY24" fmla="*/ 492973 h 631208"/>
                <a:gd name="connsiteX0" fmla="*/ 4445 w 1320624"/>
                <a:gd name="connsiteY0" fmla="*/ 571138 h 571138"/>
                <a:gd name="connsiteX1" fmla="*/ 1108 w 1320624"/>
                <a:gd name="connsiteY1" fmla="*/ 487707 h 571138"/>
                <a:gd name="connsiteX2" fmla="*/ 34480 w 1320624"/>
                <a:gd name="connsiteY2" fmla="*/ 414288 h 571138"/>
                <a:gd name="connsiteX3" fmla="*/ 51166 w 1320624"/>
                <a:gd name="connsiteY3" fmla="*/ 337532 h 571138"/>
                <a:gd name="connsiteX4" fmla="*/ 87876 w 1320624"/>
                <a:gd name="connsiteY4" fmla="*/ 290811 h 571138"/>
                <a:gd name="connsiteX5" fmla="*/ 114573 w 1320624"/>
                <a:gd name="connsiteY5" fmla="*/ 217392 h 571138"/>
                <a:gd name="connsiteX6" fmla="*/ 214690 w 1320624"/>
                <a:gd name="connsiteY6" fmla="*/ 177345 h 571138"/>
                <a:gd name="connsiteX7" fmla="*/ 291446 w 1320624"/>
                <a:gd name="connsiteY7" fmla="*/ 120612 h 571138"/>
                <a:gd name="connsiteX8" fmla="*/ 391563 w 1320624"/>
                <a:gd name="connsiteY8" fmla="*/ 90577 h 571138"/>
                <a:gd name="connsiteX9" fmla="*/ 424935 w 1320624"/>
                <a:gd name="connsiteY9" fmla="*/ 33844 h 571138"/>
                <a:gd name="connsiteX10" fmla="*/ 471657 w 1320624"/>
                <a:gd name="connsiteY10" fmla="*/ 472 h 571138"/>
                <a:gd name="connsiteX11" fmla="*/ 555087 w 1320624"/>
                <a:gd name="connsiteY11" fmla="*/ 17158 h 571138"/>
                <a:gd name="connsiteX12" fmla="*/ 651867 w 1320624"/>
                <a:gd name="connsiteY12" fmla="*/ 57205 h 571138"/>
                <a:gd name="connsiteX13" fmla="*/ 705262 w 1320624"/>
                <a:gd name="connsiteY13" fmla="*/ 63879 h 571138"/>
                <a:gd name="connsiteX14" fmla="*/ 782019 w 1320624"/>
                <a:gd name="connsiteY14" fmla="*/ 100589 h 571138"/>
                <a:gd name="connsiteX15" fmla="*/ 848763 w 1320624"/>
                <a:gd name="connsiteY15" fmla="*/ 130624 h 571138"/>
                <a:gd name="connsiteX16" fmla="*/ 875461 w 1320624"/>
                <a:gd name="connsiteY16" fmla="*/ 180682 h 571138"/>
                <a:gd name="connsiteX17" fmla="*/ 942206 w 1320624"/>
                <a:gd name="connsiteY17" fmla="*/ 180682 h 571138"/>
                <a:gd name="connsiteX18" fmla="*/ 1065683 w 1320624"/>
                <a:gd name="connsiteY18" fmla="*/ 244090 h 571138"/>
                <a:gd name="connsiteX19" fmla="*/ 1149114 w 1320624"/>
                <a:gd name="connsiteY19" fmla="*/ 337532 h 571138"/>
                <a:gd name="connsiteX20" fmla="*/ 1212521 w 1320624"/>
                <a:gd name="connsiteY20" fmla="*/ 367567 h 571138"/>
                <a:gd name="connsiteX21" fmla="*/ 1242556 w 1320624"/>
                <a:gd name="connsiteY21" fmla="*/ 394265 h 571138"/>
                <a:gd name="connsiteX22" fmla="*/ 1289271 w 1320624"/>
                <a:gd name="connsiteY22" fmla="*/ 399824 h 571138"/>
                <a:gd name="connsiteX23" fmla="*/ 1320624 w 1320624"/>
                <a:gd name="connsiteY23" fmla="*/ 492973 h 571138"/>
                <a:gd name="connsiteX0" fmla="*/ 0 w 1319516"/>
                <a:gd name="connsiteY0" fmla="*/ 487707 h 492973"/>
                <a:gd name="connsiteX1" fmla="*/ 33372 w 1319516"/>
                <a:gd name="connsiteY1" fmla="*/ 414288 h 492973"/>
                <a:gd name="connsiteX2" fmla="*/ 50058 w 1319516"/>
                <a:gd name="connsiteY2" fmla="*/ 337532 h 492973"/>
                <a:gd name="connsiteX3" fmla="*/ 86768 w 1319516"/>
                <a:gd name="connsiteY3" fmla="*/ 290811 h 492973"/>
                <a:gd name="connsiteX4" fmla="*/ 113465 w 1319516"/>
                <a:gd name="connsiteY4" fmla="*/ 217392 h 492973"/>
                <a:gd name="connsiteX5" fmla="*/ 213582 w 1319516"/>
                <a:gd name="connsiteY5" fmla="*/ 177345 h 492973"/>
                <a:gd name="connsiteX6" fmla="*/ 290338 w 1319516"/>
                <a:gd name="connsiteY6" fmla="*/ 120612 h 492973"/>
                <a:gd name="connsiteX7" fmla="*/ 390455 w 1319516"/>
                <a:gd name="connsiteY7" fmla="*/ 90577 h 492973"/>
                <a:gd name="connsiteX8" fmla="*/ 423827 w 1319516"/>
                <a:gd name="connsiteY8" fmla="*/ 33844 h 492973"/>
                <a:gd name="connsiteX9" fmla="*/ 470549 w 1319516"/>
                <a:gd name="connsiteY9" fmla="*/ 472 h 492973"/>
                <a:gd name="connsiteX10" fmla="*/ 553979 w 1319516"/>
                <a:gd name="connsiteY10" fmla="*/ 17158 h 492973"/>
                <a:gd name="connsiteX11" fmla="*/ 650759 w 1319516"/>
                <a:gd name="connsiteY11" fmla="*/ 57205 h 492973"/>
                <a:gd name="connsiteX12" fmla="*/ 704154 w 1319516"/>
                <a:gd name="connsiteY12" fmla="*/ 63879 h 492973"/>
                <a:gd name="connsiteX13" fmla="*/ 780911 w 1319516"/>
                <a:gd name="connsiteY13" fmla="*/ 100589 h 492973"/>
                <a:gd name="connsiteX14" fmla="*/ 847655 w 1319516"/>
                <a:gd name="connsiteY14" fmla="*/ 130624 h 492973"/>
                <a:gd name="connsiteX15" fmla="*/ 874353 w 1319516"/>
                <a:gd name="connsiteY15" fmla="*/ 180682 h 492973"/>
                <a:gd name="connsiteX16" fmla="*/ 941098 w 1319516"/>
                <a:gd name="connsiteY16" fmla="*/ 180682 h 492973"/>
                <a:gd name="connsiteX17" fmla="*/ 1064575 w 1319516"/>
                <a:gd name="connsiteY17" fmla="*/ 244090 h 492973"/>
                <a:gd name="connsiteX18" fmla="*/ 1148006 w 1319516"/>
                <a:gd name="connsiteY18" fmla="*/ 337532 h 492973"/>
                <a:gd name="connsiteX19" fmla="*/ 1211413 w 1319516"/>
                <a:gd name="connsiteY19" fmla="*/ 367567 h 492973"/>
                <a:gd name="connsiteX20" fmla="*/ 1241448 w 1319516"/>
                <a:gd name="connsiteY20" fmla="*/ 394265 h 492973"/>
                <a:gd name="connsiteX21" fmla="*/ 1288163 w 1319516"/>
                <a:gd name="connsiteY21" fmla="*/ 399824 h 492973"/>
                <a:gd name="connsiteX22" fmla="*/ 1319516 w 1319516"/>
                <a:gd name="connsiteY22" fmla="*/ 492973 h 492973"/>
                <a:gd name="connsiteX0" fmla="*/ 0 w 1286144"/>
                <a:gd name="connsiteY0" fmla="*/ 414288 h 492973"/>
                <a:gd name="connsiteX1" fmla="*/ 16686 w 1286144"/>
                <a:gd name="connsiteY1" fmla="*/ 337532 h 492973"/>
                <a:gd name="connsiteX2" fmla="*/ 53396 w 1286144"/>
                <a:gd name="connsiteY2" fmla="*/ 290811 h 492973"/>
                <a:gd name="connsiteX3" fmla="*/ 80093 w 1286144"/>
                <a:gd name="connsiteY3" fmla="*/ 217392 h 492973"/>
                <a:gd name="connsiteX4" fmla="*/ 180210 w 1286144"/>
                <a:gd name="connsiteY4" fmla="*/ 177345 h 492973"/>
                <a:gd name="connsiteX5" fmla="*/ 256966 w 1286144"/>
                <a:gd name="connsiteY5" fmla="*/ 120612 h 492973"/>
                <a:gd name="connsiteX6" fmla="*/ 357083 w 1286144"/>
                <a:gd name="connsiteY6" fmla="*/ 90577 h 492973"/>
                <a:gd name="connsiteX7" fmla="*/ 390455 w 1286144"/>
                <a:gd name="connsiteY7" fmla="*/ 33844 h 492973"/>
                <a:gd name="connsiteX8" fmla="*/ 437177 w 1286144"/>
                <a:gd name="connsiteY8" fmla="*/ 472 h 492973"/>
                <a:gd name="connsiteX9" fmla="*/ 520607 w 1286144"/>
                <a:gd name="connsiteY9" fmla="*/ 17158 h 492973"/>
                <a:gd name="connsiteX10" fmla="*/ 617387 w 1286144"/>
                <a:gd name="connsiteY10" fmla="*/ 57205 h 492973"/>
                <a:gd name="connsiteX11" fmla="*/ 670782 w 1286144"/>
                <a:gd name="connsiteY11" fmla="*/ 63879 h 492973"/>
                <a:gd name="connsiteX12" fmla="*/ 747539 w 1286144"/>
                <a:gd name="connsiteY12" fmla="*/ 100589 h 492973"/>
                <a:gd name="connsiteX13" fmla="*/ 814283 w 1286144"/>
                <a:gd name="connsiteY13" fmla="*/ 130624 h 492973"/>
                <a:gd name="connsiteX14" fmla="*/ 840981 w 1286144"/>
                <a:gd name="connsiteY14" fmla="*/ 180682 h 492973"/>
                <a:gd name="connsiteX15" fmla="*/ 907726 w 1286144"/>
                <a:gd name="connsiteY15" fmla="*/ 180682 h 492973"/>
                <a:gd name="connsiteX16" fmla="*/ 1031203 w 1286144"/>
                <a:gd name="connsiteY16" fmla="*/ 244090 h 492973"/>
                <a:gd name="connsiteX17" fmla="*/ 1114634 w 1286144"/>
                <a:gd name="connsiteY17" fmla="*/ 337532 h 492973"/>
                <a:gd name="connsiteX18" fmla="*/ 1178041 w 1286144"/>
                <a:gd name="connsiteY18" fmla="*/ 367567 h 492973"/>
                <a:gd name="connsiteX19" fmla="*/ 1208076 w 1286144"/>
                <a:gd name="connsiteY19" fmla="*/ 394265 h 492973"/>
                <a:gd name="connsiteX20" fmla="*/ 1254791 w 1286144"/>
                <a:gd name="connsiteY20" fmla="*/ 399824 h 492973"/>
                <a:gd name="connsiteX21" fmla="*/ 1286144 w 1286144"/>
                <a:gd name="connsiteY21" fmla="*/ 492973 h 492973"/>
                <a:gd name="connsiteX0" fmla="*/ 0 w 1269458"/>
                <a:gd name="connsiteY0" fmla="*/ 337532 h 492973"/>
                <a:gd name="connsiteX1" fmla="*/ 36710 w 1269458"/>
                <a:gd name="connsiteY1" fmla="*/ 290811 h 492973"/>
                <a:gd name="connsiteX2" fmla="*/ 63407 w 1269458"/>
                <a:gd name="connsiteY2" fmla="*/ 217392 h 492973"/>
                <a:gd name="connsiteX3" fmla="*/ 163524 w 1269458"/>
                <a:gd name="connsiteY3" fmla="*/ 177345 h 492973"/>
                <a:gd name="connsiteX4" fmla="*/ 240280 w 1269458"/>
                <a:gd name="connsiteY4" fmla="*/ 120612 h 492973"/>
                <a:gd name="connsiteX5" fmla="*/ 340397 w 1269458"/>
                <a:gd name="connsiteY5" fmla="*/ 90577 h 492973"/>
                <a:gd name="connsiteX6" fmla="*/ 373769 w 1269458"/>
                <a:gd name="connsiteY6" fmla="*/ 33844 h 492973"/>
                <a:gd name="connsiteX7" fmla="*/ 420491 w 1269458"/>
                <a:gd name="connsiteY7" fmla="*/ 472 h 492973"/>
                <a:gd name="connsiteX8" fmla="*/ 503921 w 1269458"/>
                <a:gd name="connsiteY8" fmla="*/ 17158 h 492973"/>
                <a:gd name="connsiteX9" fmla="*/ 600701 w 1269458"/>
                <a:gd name="connsiteY9" fmla="*/ 57205 h 492973"/>
                <a:gd name="connsiteX10" fmla="*/ 654096 w 1269458"/>
                <a:gd name="connsiteY10" fmla="*/ 63879 h 492973"/>
                <a:gd name="connsiteX11" fmla="*/ 730853 w 1269458"/>
                <a:gd name="connsiteY11" fmla="*/ 100589 h 492973"/>
                <a:gd name="connsiteX12" fmla="*/ 797597 w 1269458"/>
                <a:gd name="connsiteY12" fmla="*/ 130624 h 492973"/>
                <a:gd name="connsiteX13" fmla="*/ 824295 w 1269458"/>
                <a:gd name="connsiteY13" fmla="*/ 180682 h 492973"/>
                <a:gd name="connsiteX14" fmla="*/ 891040 w 1269458"/>
                <a:gd name="connsiteY14" fmla="*/ 180682 h 492973"/>
                <a:gd name="connsiteX15" fmla="*/ 1014517 w 1269458"/>
                <a:gd name="connsiteY15" fmla="*/ 244090 h 492973"/>
                <a:gd name="connsiteX16" fmla="*/ 1097948 w 1269458"/>
                <a:gd name="connsiteY16" fmla="*/ 337532 h 492973"/>
                <a:gd name="connsiteX17" fmla="*/ 1161355 w 1269458"/>
                <a:gd name="connsiteY17" fmla="*/ 367567 h 492973"/>
                <a:gd name="connsiteX18" fmla="*/ 1191390 w 1269458"/>
                <a:gd name="connsiteY18" fmla="*/ 394265 h 492973"/>
                <a:gd name="connsiteX19" fmla="*/ 1238105 w 1269458"/>
                <a:gd name="connsiteY19" fmla="*/ 399824 h 492973"/>
                <a:gd name="connsiteX20" fmla="*/ 1269458 w 1269458"/>
                <a:gd name="connsiteY20" fmla="*/ 492973 h 492973"/>
                <a:gd name="connsiteX0" fmla="*/ 0 w 1232748"/>
                <a:gd name="connsiteY0" fmla="*/ 290811 h 492973"/>
                <a:gd name="connsiteX1" fmla="*/ 26697 w 1232748"/>
                <a:gd name="connsiteY1" fmla="*/ 217392 h 492973"/>
                <a:gd name="connsiteX2" fmla="*/ 126814 w 1232748"/>
                <a:gd name="connsiteY2" fmla="*/ 177345 h 492973"/>
                <a:gd name="connsiteX3" fmla="*/ 203570 w 1232748"/>
                <a:gd name="connsiteY3" fmla="*/ 120612 h 492973"/>
                <a:gd name="connsiteX4" fmla="*/ 303687 w 1232748"/>
                <a:gd name="connsiteY4" fmla="*/ 90577 h 492973"/>
                <a:gd name="connsiteX5" fmla="*/ 337059 w 1232748"/>
                <a:gd name="connsiteY5" fmla="*/ 33844 h 492973"/>
                <a:gd name="connsiteX6" fmla="*/ 383781 w 1232748"/>
                <a:gd name="connsiteY6" fmla="*/ 472 h 492973"/>
                <a:gd name="connsiteX7" fmla="*/ 467211 w 1232748"/>
                <a:gd name="connsiteY7" fmla="*/ 17158 h 492973"/>
                <a:gd name="connsiteX8" fmla="*/ 563991 w 1232748"/>
                <a:gd name="connsiteY8" fmla="*/ 57205 h 492973"/>
                <a:gd name="connsiteX9" fmla="*/ 617386 w 1232748"/>
                <a:gd name="connsiteY9" fmla="*/ 63879 h 492973"/>
                <a:gd name="connsiteX10" fmla="*/ 694143 w 1232748"/>
                <a:gd name="connsiteY10" fmla="*/ 100589 h 492973"/>
                <a:gd name="connsiteX11" fmla="*/ 760887 w 1232748"/>
                <a:gd name="connsiteY11" fmla="*/ 130624 h 492973"/>
                <a:gd name="connsiteX12" fmla="*/ 787585 w 1232748"/>
                <a:gd name="connsiteY12" fmla="*/ 180682 h 492973"/>
                <a:gd name="connsiteX13" fmla="*/ 854330 w 1232748"/>
                <a:gd name="connsiteY13" fmla="*/ 180682 h 492973"/>
                <a:gd name="connsiteX14" fmla="*/ 977807 w 1232748"/>
                <a:gd name="connsiteY14" fmla="*/ 244090 h 492973"/>
                <a:gd name="connsiteX15" fmla="*/ 1061238 w 1232748"/>
                <a:gd name="connsiteY15" fmla="*/ 337532 h 492973"/>
                <a:gd name="connsiteX16" fmla="*/ 1124645 w 1232748"/>
                <a:gd name="connsiteY16" fmla="*/ 367567 h 492973"/>
                <a:gd name="connsiteX17" fmla="*/ 1154680 w 1232748"/>
                <a:gd name="connsiteY17" fmla="*/ 394265 h 492973"/>
                <a:gd name="connsiteX18" fmla="*/ 1201395 w 1232748"/>
                <a:gd name="connsiteY18" fmla="*/ 399824 h 492973"/>
                <a:gd name="connsiteX19" fmla="*/ 1232748 w 1232748"/>
                <a:gd name="connsiteY19" fmla="*/ 492973 h 492973"/>
                <a:gd name="connsiteX0" fmla="*/ 0 w 1206051"/>
                <a:gd name="connsiteY0" fmla="*/ 217392 h 492973"/>
                <a:gd name="connsiteX1" fmla="*/ 100117 w 1206051"/>
                <a:gd name="connsiteY1" fmla="*/ 177345 h 492973"/>
                <a:gd name="connsiteX2" fmla="*/ 176873 w 1206051"/>
                <a:gd name="connsiteY2" fmla="*/ 120612 h 492973"/>
                <a:gd name="connsiteX3" fmla="*/ 276990 w 1206051"/>
                <a:gd name="connsiteY3" fmla="*/ 90577 h 492973"/>
                <a:gd name="connsiteX4" fmla="*/ 310362 w 1206051"/>
                <a:gd name="connsiteY4" fmla="*/ 33844 h 492973"/>
                <a:gd name="connsiteX5" fmla="*/ 357084 w 1206051"/>
                <a:gd name="connsiteY5" fmla="*/ 472 h 492973"/>
                <a:gd name="connsiteX6" fmla="*/ 440514 w 1206051"/>
                <a:gd name="connsiteY6" fmla="*/ 17158 h 492973"/>
                <a:gd name="connsiteX7" fmla="*/ 537294 w 1206051"/>
                <a:gd name="connsiteY7" fmla="*/ 57205 h 492973"/>
                <a:gd name="connsiteX8" fmla="*/ 590689 w 1206051"/>
                <a:gd name="connsiteY8" fmla="*/ 63879 h 492973"/>
                <a:gd name="connsiteX9" fmla="*/ 667446 w 1206051"/>
                <a:gd name="connsiteY9" fmla="*/ 100589 h 492973"/>
                <a:gd name="connsiteX10" fmla="*/ 734190 w 1206051"/>
                <a:gd name="connsiteY10" fmla="*/ 130624 h 492973"/>
                <a:gd name="connsiteX11" fmla="*/ 760888 w 1206051"/>
                <a:gd name="connsiteY11" fmla="*/ 180682 h 492973"/>
                <a:gd name="connsiteX12" fmla="*/ 827633 w 1206051"/>
                <a:gd name="connsiteY12" fmla="*/ 180682 h 492973"/>
                <a:gd name="connsiteX13" fmla="*/ 951110 w 1206051"/>
                <a:gd name="connsiteY13" fmla="*/ 244090 h 492973"/>
                <a:gd name="connsiteX14" fmla="*/ 1034541 w 1206051"/>
                <a:gd name="connsiteY14" fmla="*/ 337532 h 492973"/>
                <a:gd name="connsiteX15" fmla="*/ 1097948 w 1206051"/>
                <a:gd name="connsiteY15" fmla="*/ 367567 h 492973"/>
                <a:gd name="connsiteX16" fmla="*/ 1127983 w 1206051"/>
                <a:gd name="connsiteY16" fmla="*/ 394265 h 492973"/>
                <a:gd name="connsiteX17" fmla="*/ 1174698 w 1206051"/>
                <a:gd name="connsiteY17" fmla="*/ 399824 h 492973"/>
                <a:gd name="connsiteX18" fmla="*/ 1206051 w 1206051"/>
                <a:gd name="connsiteY18" fmla="*/ 492973 h 492973"/>
                <a:gd name="connsiteX0" fmla="*/ 0 w 1105934"/>
                <a:gd name="connsiteY0" fmla="*/ 177345 h 492973"/>
                <a:gd name="connsiteX1" fmla="*/ 76756 w 1105934"/>
                <a:gd name="connsiteY1" fmla="*/ 120612 h 492973"/>
                <a:gd name="connsiteX2" fmla="*/ 176873 w 1105934"/>
                <a:gd name="connsiteY2" fmla="*/ 90577 h 492973"/>
                <a:gd name="connsiteX3" fmla="*/ 210245 w 1105934"/>
                <a:gd name="connsiteY3" fmla="*/ 33844 h 492973"/>
                <a:gd name="connsiteX4" fmla="*/ 256967 w 1105934"/>
                <a:gd name="connsiteY4" fmla="*/ 472 h 492973"/>
                <a:gd name="connsiteX5" fmla="*/ 340397 w 1105934"/>
                <a:gd name="connsiteY5" fmla="*/ 17158 h 492973"/>
                <a:gd name="connsiteX6" fmla="*/ 437177 w 1105934"/>
                <a:gd name="connsiteY6" fmla="*/ 57205 h 492973"/>
                <a:gd name="connsiteX7" fmla="*/ 490572 w 1105934"/>
                <a:gd name="connsiteY7" fmla="*/ 63879 h 492973"/>
                <a:gd name="connsiteX8" fmla="*/ 567329 w 1105934"/>
                <a:gd name="connsiteY8" fmla="*/ 100589 h 492973"/>
                <a:gd name="connsiteX9" fmla="*/ 634073 w 1105934"/>
                <a:gd name="connsiteY9" fmla="*/ 130624 h 492973"/>
                <a:gd name="connsiteX10" fmla="*/ 660771 w 1105934"/>
                <a:gd name="connsiteY10" fmla="*/ 180682 h 492973"/>
                <a:gd name="connsiteX11" fmla="*/ 727516 w 1105934"/>
                <a:gd name="connsiteY11" fmla="*/ 180682 h 492973"/>
                <a:gd name="connsiteX12" fmla="*/ 850993 w 1105934"/>
                <a:gd name="connsiteY12" fmla="*/ 244090 h 492973"/>
                <a:gd name="connsiteX13" fmla="*/ 934424 w 1105934"/>
                <a:gd name="connsiteY13" fmla="*/ 337532 h 492973"/>
                <a:gd name="connsiteX14" fmla="*/ 997831 w 1105934"/>
                <a:gd name="connsiteY14" fmla="*/ 367567 h 492973"/>
                <a:gd name="connsiteX15" fmla="*/ 1027866 w 1105934"/>
                <a:gd name="connsiteY15" fmla="*/ 394265 h 492973"/>
                <a:gd name="connsiteX16" fmla="*/ 1074581 w 1105934"/>
                <a:gd name="connsiteY16" fmla="*/ 399824 h 492973"/>
                <a:gd name="connsiteX17" fmla="*/ 1105934 w 1105934"/>
                <a:gd name="connsiteY17" fmla="*/ 492973 h 492973"/>
                <a:gd name="connsiteX0" fmla="*/ 0 w 1029178"/>
                <a:gd name="connsiteY0" fmla="*/ 120612 h 492973"/>
                <a:gd name="connsiteX1" fmla="*/ 100117 w 1029178"/>
                <a:gd name="connsiteY1" fmla="*/ 90577 h 492973"/>
                <a:gd name="connsiteX2" fmla="*/ 133489 w 1029178"/>
                <a:gd name="connsiteY2" fmla="*/ 33844 h 492973"/>
                <a:gd name="connsiteX3" fmla="*/ 180211 w 1029178"/>
                <a:gd name="connsiteY3" fmla="*/ 472 h 492973"/>
                <a:gd name="connsiteX4" fmla="*/ 263641 w 1029178"/>
                <a:gd name="connsiteY4" fmla="*/ 17158 h 492973"/>
                <a:gd name="connsiteX5" fmla="*/ 360421 w 1029178"/>
                <a:gd name="connsiteY5" fmla="*/ 57205 h 492973"/>
                <a:gd name="connsiteX6" fmla="*/ 413816 w 1029178"/>
                <a:gd name="connsiteY6" fmla="*/ 63879 h 492973"/>
                <a:gd name="connsiteX7" fmla="*/ 490573 w 1029178"/>
                <a:gd name="connsiteY7" fmla="*/ 100589 h 492973"/>
                <a:gd name="connsiteX8" fmla="*/ 557317 w 1029178"/>
                <a:gd name="connsiteY8" fmla="*/ 130624 h 492973"/>
                <a:gd name="connsiteX9" fmla="*/ 584015 w 1029178"/>
                <a:gd name="connsiteY9" fmla="*/ 180682 h 492973"/>
                <a:gd name="connsiteX10" fmla="*/ 650760 w 1029178"/>
                <a:gd name="connsiteY10" fmla="*/ 180682 h 492973"/>
                <a:gd name="connsiteX11" fmla="*/ 774237 w 1029178"/>
                <a:gd name="connsiteY11" fmla="*/ 244090 h 492973"/>
                <a:gd name="connsiteX12" fmla="*/ 857668 w 1029178"/>
                <a:gd name="connsiteY12" fmla="*/ 337532 h 492973"/>
                <a:gd name="connsiteX13" fmla="*/ 921075 w 1029178"/>
                <a:gd name="connsiteY13" fmla="*/ 367567 h 492973"/>
                <a:gd name="connsiteX14" fmla="*/ 951110 w 1029178"/>
                <a:gd name="connsiteY14" fmla="*/ 394265 h 492973"/>
                <a:gd name="connsiteX15" fmla="*/ 997825 w 1029178"/>
                <a:gd name="connsiteY15" fmla="*/ 399824 h 492973"/>
                <a:gd name="connsiteX16" fmla="*/ 1029178 w 1029178"/>
                <a:gd name="connsiteY16" fmla="*/ 492973 h 492973"/>
                <a:gd name="connsiteX0" fmla="*/ 0 w 1071193"/>
                <a:gd name="connsiteY0" fmla="*/ 148622 h 492973"/>
                <a:gd name="connsiteX1" fmla="*/ 142132 w 1071193"/>
                <a:gd name="connsiteY1" fmla="*/ 90577 h 492973"/>
                <a:gd name="connsiteX2" fmla="*/ 175504 w 1071193"/>
                <a:gd name="connsiteY2" fmla="*/ 33844 h 492973"/>
                <a:gd name="connsiteX3" fmla="*/ 222226 w 1071193"/>
                <a:gd name="connsiteY3" fmla="*/ 472 h 492973"/>
                <a:gd name="connsiteX4" fmla="*/ 305656 w 1071193"/>
                <a:gd name="connsiteY4" fmla="*/ 17158 h 492973"/>
                <a:gd name="connsiteX5" fmla="*/ 402436 w 1071193"/>
                <a:gd name="connsiteY5" fmla="*/ 57205 h 492973"/>
                <a:gd name="connsiteX6" fmla="*/ 455831 w 1071193"/>
                <a:gd name="connsiteY6" fmla="*/ 63879 h 492973"/>
                <a:gd name="connsiteX7" fmla="*/ 532588 w 1071193"/>
                <a:gd name="connsiteY7" fmla="*/ 100589 h 492973"/>
                <a:gd name="connsiteX8" fmla="*/ 599332 w 1071193"/>
                <a:gd name="connsiteY8" fmla="*/ 130624 h 492973"/>
                <a:gd name="connsiteX9" fmla="*/ 626030 w 1071193"/>
                <a:gd name="connsiteY9" fmla="*/ 180682 h 492973"/>
                <a:gd name="connsiteX10" fmla="*/ 692775 w 1071193"/>
                <a:gd name="connsiteY10" fmla="*/ 180682 h 492973"/>
                <a:gd name="connsiteX11" fmla="*/ 816252 w 1071193"/>
                <a:gd name="connsiteY11" fmla="*/ 244090 h 492973"/>
                <a:gd name="connsiteX12" fmla="*/ 899683 w 1071193"/>
                <a:gd name="connsiteY12" fmla="*/ 337532 h 492973"/>
                <a:gd name="connsiteX13" fmla="*/ 963090 w 1071193"/>
                <a:gd name="connsiteY13" fmla="*/ 367567 h 492973"/>
                <a:gd name="connsiteX14" fmla="*/ 993125 w 1071193"/>
                <a:gd name="connsiteY14" fmla="*/ 394265 h 492973"/>
                <a:gd name="connsiteX15" fmla="*/ 1039840 w 1071193"/>
                <a:gd name="connsiteY15" fmla="*/ 399824 h 492973"/>
                <a:gd name="connsiteX16" fmla="*/ 1071193 w 1071193"/>
                <a:gd name="connsiteY16" fmla="*/ 492973 h 492973"/>
                <a:gd name="connsiteX0" fmla="*/ 0 w 1071193"/>
                <a:gd name="connsiteY0" fmla="*/ 148622 h 492973"/>
                <a:gd name="connsiteX1" fmla="*/ 78168 w 1071193"/>
                <a:gd name="connsiteY1" fmla="*/ 115060 h 492973"/>
                <a:gd name="connsiteX2" fmla="*/ 142132 w 1071193"/>
                <a:gd name="connsiteY2" fmla="*/ 90577 h 492973"/>
                <a:gd name="connsiteX3" fmla="*/ 175504 w 1071193"/>
                <a:gd name="connsiteY3" fmla="*/ 33844 h 492973"/>
                <a:gd name="connsiteX4" fmla="*/ 222226 w 1071193"/>
                <a:gd name="connsiteY4" fmla="*/ 472 h 492973"/>
                <a:gd name="connsiteX5" fmla="*/ 305656 w 1071193"/>
                <a:gd name="connsiteY5" fmla="*/ 17158 h 492973"/>
                <a:gd name="connsiteX6" fmla="*/ 402436 w 1071193"/>
                <a:gd name="connsiteY6" fmla="*/ 57205 h 492973"/>
                <a:gd name="connsiteX7" fmla="*/ 455831 w 1071193"/>
                <a:gd name="connsiteY7" fmla="*/ 63879 h 492973"/>
                <a:gd name="connsiteX8" fmla="*/ 532588 w 1071193"/>
                <a:gd name="connsiteY8" fmla="*/ 100589 h 492973"/>
                <a:gd name="connsiteX9" fmla="*/ 599332 w 1071193"/>
                <a:gd name="connsiteY9" fmla="*/ 130624 h 492973"/>
                <a:gd name="connsiteX10" fmla="*/ 626030 w 1071193"/>
                <a:gd name="connsiteY10" fmla="*/ 180682 h 492973"/>
                <a:gd name="connsiteX11" fmla="*/ 692775 w 1071193"/>
                <a:gd name="connsiteY11" fmla="*/ 180682 h 492973"/>
                <a:gd name="connsiteX12" fmla="*/ 816252 w 1071193"/>
                <a:gd name="connsiteY12" fmla="*/ 244090 h 492973"/>
                <a:gd name="connsiteX13" fmla="*/ 899683 w 1071193"/>
                <a:gd name="connsiteY13" fmla="*/ 337532 h 492973"/>
                <a:gd name="connsiteX14" fmla="*/ 963090 w 1071193"/>
                <a:gd name="connsiteY14" fmla="*/ 367567 h 492973"/>
                <a:gd name="connsiteX15" fmla="*/ 993125 w 1071193"/>
                <a:gd name="connsiteY15" fmla="*/ 394265 h 492973"/>
                <a:gd name="connsiteX16" fmla="*/ 1039840 w 1071193"/>
                <a:gd name="connsiteY16" fmla="*/ 399824 h 492973"/>
                <a:gd name="connsiteX17" fmla="*/ 1071193 w 1071193"/>
                <a:gd name="connsiteY17" fmla="*/ 492973 h 492973"/>
                <a:gd name="connsiteX0" fmla="*/ 0 w 1071193"/>
                <a:gd name="connsiteY0" fmla="*/ 148622 h 492973"/>
                <a:gd name="connsiteX1" fmla="*/ 54826 w 1071193"/>
                <a:gd name="connsiteY1" fmla="*/ 115060 h 492973"/>
                <a:gd name="connsiteX2" fmla="*/ 142132 w 1071193"/>
                <a:gd name="connsiteY2" fmla="*/ 90577 h 492973"/>
                <a:gd name="connsiteX3" fmla="*/ 175504 w 1071193"/>
                <a:gd name="connsiteY3" fmla="*/ 33844 h 492973"/>
                <a:gd name="connsiteX4" fmla="*/ 222226 w 1071193"/>
                <a:gd name="connsiteY4" fmla="*/ 472 h 492973"/>
                <a:gd name="connsiteX5" fmla="*/ 305656 w 1071193"/>
                <a:gd name="connsiteY5" fmla="*/ 17158 h 492973"/>
                <a:gd name="connsiteX6" fmla="*/ 402436 w 1071193"/>
                <a:gd name="connsiteY6" fmla="*/ 57205 h 492973"/>
                <a:gd name="connsiteX7" fmla="*/ 455831 w 1071193"/>
                <a:gd name="connsiteY7" fmla="*/ 63879 h 492973"/>
                <a:gd name="connsiteX8" fmla="*/ 532588 w 1071193"/>
                <a:gd name="connsiteY8" fmla="*/ 100589 h 492973"/>
                <a:gd name="connsiteX9" fmla="*/ 599332 w 1071193"/>
                <a:gd name="connsiteY9" fmla="*/ 130624 h 492973"/>
                <a:gd name="connsiteX10" fmla="*/ 626030 w 1071193"/>
                <a:gd name="connsiteY10" fmla="*/ 180682 h 492973"/>
                <a:gd name="connsiteX11" fmla="*/ 692775 w 1071193"/>
                <a:gd name="connsiteY11" fmla="*/ 180682 h 492973"/>
                <a:gd name="connsiteX12" fmla="*/ 816252 w 1071193"/>
                <a:gd name="connsiteY12" fmla="*/ 244090 h 492973"/>
                <a:gd name="connsiteX13" fmla="*/ 899683 w 1071193"/>
                <a:gd name="connsiteY13" fmla="*/ 337532 h 492973"/>
                <a:gd name="connsiteX14" fmla="*/ 963090 w 1071193"/>
                <a:gd name="connsiteY14" fmla="*/ 367567 h 492973"/>
                <a:gd name="connsiteX15" fmla="*/ 993125 w 1071193"/>
                <a:gd name="connsiteY15" fmla="*/ 394265 h 492973"/>
                <a:gd name="connsiteX16" fmla="*/ 1039840 w 1071193"/>
                <a:gd name="connsiteY16" fmla="*/ 399824 h 492973"/>
                <a:gd name="connsiteX17" fmla="*/ 1071193 w 1071193"/>
                <a:gd name="connsiteY17" fmla="*/ 492973 h 492973"/>
                <a:gd name="connsiteX0" fmla="*/ 0 w 1067458"/>
                <a:gd name="connsiteY0" fmla="*/ 148622 h 483636"/>
                <a:gd name="connsiteX1" fmla="*/ 54826 w 1067458"/>
                <a:gd name="connsiteY1" fmla="*/ 115060 h 483636"/>
                <a:gd name="connsiteX2" fmla="*/ 142132 w 1067458"/>
                <a:gd name="connsiteY2" fmla="*/ 90577 h 483636"/>
                <a:gd name="connsiteX3" fmla="*/ 175504 w 1067458"/>
                <a:gd name="connsiteY3" fmla="*/ 33844 h 483636"/>
                <a:gd name="connsiteX4" fmla="*/ 222226 w 1067458"/>
                <a:gd name="connsiteY4" fmla="*/ 472 h 483636"/>
                <a:gd name="connsiteX5" fmla="*/ 305656 w 1067458"/>
                <a:gd name="connsiteY5" fmla="*/ 17158 h 483636"/>
                <a:gd name="connsiteX6" fmla="*/ 402436 w 1067458"/>
                <a:gd name="connsiteY6" fmla="*/ 57205 h 483636"/>
                <a:gd name="connsiteX7" fmla="*/ 455831 w 1067458"/>
                <a:gd name="connsiteY7" fmla="*/ 63879 h 483636"/>
                <a:gd name="connsiteX8" fmla="*/ 532588 w 1067458"/>
                <a:gd name="connsiteY8" fmla="*/ 100589 h 483636"/>
                <a:gd name="connsiteX9" fmla="*/ 599332 w 1067458"/>
                <a:gd name="connsiteY9" fmla="*/ 130624 h 483636"/>
                <a:gd name="connsiteX10" fmla="*/ 626030 w 1067458"/>
                <a:gd name="connsiteY10" fmla="*/ 180682 h 483636"/>
                <a:gd name="connsiteX11" fmla="*/ 692775 w 1067458"/>
                <a:gd name="connsiteY11" fmla="*/ 180682 h 483636"/>
                <a:gd name="connsiteX12" fmla="*/ 816252 w 1067458"/>
                <a:gd name="connsiteY12" fmla="*/ 244090 h 483636"/>
                <a:gd name="connsiteX13" fmla="*/ 899683 w 1067458"/>
                <a:gd name="connsiteY13" fmla="*/ 337532 h 483636"/>
                <a:gd name="connsiteX14" fmla="*/ 963090 w 1067458"/>
                <a:gd name="connsiteY14" fmla="*/ 367567 h 483636"/>
                <a:gd name="connsiteX15" fmla="*/ 993125 w 1067458"/>
                <a:gd name="connsiteY15" fmla="*/ 394265 h 483636"/>
                <a:gd name="connsiteX16" fmla="*/ 1039840 w 1067458"/>
                <a:gd name="connsiteY16" fmla="*/ 399824 h 483636"/>
                <a:gd name="connsiteX17" fmla="*/ 1067458 w 1067458"/>
                <a:gd name="connsiteY17" fmla="*/ 483636 h 483636"/>
                <a:gd name="connsiteX0" fmla="*/ 0 w 1067458"/>
                <a:gd name="connsiteY0" fmla="*/ 148622 h 483636"/>
                <a:gd name="connsiteX1" fmla="*/ 54826 w 1067458"/>
                <a:gd name="connsiteY1" fmla="*/ 115060 h 483636"/>
                <a:gd name="connsiteX2" fmla="*/ 142132 w 1067458"/>
                <a:gd name="connsiteY2" fmla="*/ 90577 h 483636"/>
                <a:gd name="connsiteX3" fmla="*/ 175504 w 1067458"/>
                <a:gd name="connsiteY3" fmla="*/ 33844 h 483636"/>
                <a:gd name="connsiteX4" fmla="*/ 222226 w 1067458"/>
                <a:gd name="connsiteY4" fmla="*/ 472 h 483636"/>
                <a:gd name="connsiteX5" fmla="*/ 305656 w 1067458"/>
                <a:gd name="connsiteY5" fmla="*/ 17158 h 483636"/>
                <a:gd name="connsiteX6" fmla="*/ 402436 w 1067458"/>
                <a:gd name="connsiteY6" fmla="*/ 57205 h 483636"/>
                <a:gd name="connsiteX7" fmla="*/ 455831 w 1067458"/>
                <a:gd name="connsiteY7" fmla="*/ 63879 h 483636"/>
                <a:gd name="connsiteX8" fmla="*/ 532588 w 1067458"/>
                <a:gd name="connsiteY8" fmla="*/ 100589 h 483636"/>
                <a:gd name="connsiteX9" fmla="*/ 599332 w 1067458"/>
                <a:gd name="connsiteY9" fmla="*/ 130624 h 483636"/>
                <a:gd name="connsiteX10" fmla="*/ 626030 w 1067458"/>
                <a:gd name="connsiteY10" fmla="*/ 180682 h 483636"/>
                <a:gd name="connsiteX11" fmla="*/ 692775 w 1067458"/>
                <a:gd name="connsiteY11" fmla="*/ 180682 h 483636"/>
                <a:gd name="connsiteX12" fmla="*/ 816252 w 1067458"/>
                <a:gd name="connsiteY12" fmla="*/ 244090 h 483636"/>
                <a:gd name="connsiteX13" fmla="*/ 899683 w 1067458"/>
                <a:gd name="connsiteY13" fmla="*/ 337532 h 483636"/>
                <a:gd name="connsiteX14" fmla="*/ 963090 w 1067458"/>
                <a:gd name="connsiteY14" fmla="*/ 367567 h 483636"/>
                <a:gd name="connsiteX15" fmla="*/ 993125 w 1067458"/>
                <a:gd name="connsiteY15" fmla="*/ 394265 h 483636"/>
                <a:gd name="connsiteX16" fmla="*/ 1039840 w 1067458"/>
                <a:gd name="connsiteY16" fmla="*/ 399824 h 483636"/>
                <a:gd name="connsiteX17" fmla="*/ 1067458 w 1067458"/>
                <a:gd name="connsiteY17" fmla="*/ 483636 h 483636"/>
                <a:gd name="connsiteX0" fmla="*/ 0 w 1065591"/>
                <a:gd name="connsiteY0" fmla="*/ 148622 h 485503"/>
                <a:gd name="connsiteX1" fmla="*/ 54826 w 1065591"/>
                <a:gd name="connsiteY1" fmla="*/ 115060 h 485503"/>
                <a:gd name="connsiteX2" fmla="*/ 142132 w 1065591"/>
                <a:gd name="connsiteY2" fmla="*/ 90577 h 485503"/>
                <a:gd name="connsiteX3" fmla="*/ 175504 w 1065591"/>
                <a:gd name="connsiteY3" fmla="*/ 33844 h 485503"/>
                <a:gd name="connsiteX4" fmla="*/ 222226 w 1065591"/>
                <a:gd name="connsiteY4" fmla="*/ 472 h 485503"/>
                <a:gd name="connsiteX5" fmla="*/ 305656 w 1065591"/>
                <a:gd name="connsiteY5" fmla="*/ 17158 h 485503"/>
                <a:gd name="connsiteX6" fmla="*/ 402436 w 1065591"/>
                <a:gd name="connsiteY6" fmla="*/ 57205 h 485503"/>
                <a:gd name="connsiteX7" fmla="*/ 455831 w 1065591"/>
                <a:gd name="connsiteY7" fmla="*/ 63879 h 485503"/>
                <a:gd name="connsiteX8" fmla="*/ 532588 w 1065591"/>
                <a:gd name="connsiteY8" fmla="*/ 100589 h 485503"/>
                <a:gd name="connsiteX9" fmla="*/ 599332 w 1065591"/>
                <a:gd name="connsiteY9" fmla="*/ 130624 h 485503"/>
                <a:gd name="connsiteX10" fmla="*/ 626030 w 1065591"/>
                <a:gd name="connsiteY10" fmla="*/ 180682 h 485503"/>
                <a:gd name="connsiteX11" fmla="*/ 692775 w 1065591"/>
                <a:gd name="connsiteY11" fmla="*/ 180682 h 485503"/>
                <a:gd name="connsiteX12" fmla="*/ 816252 w 1065591"/>
                <a:gd name="connsiteY12" fmla="*/ 244090 h 485503"/>
                <a:gd name="connsiteX13" fmla="*/ 899683 w 1065591"/>
                <a:gd name="connsiteY13" fmla="*/ 337532 h 485503"/>
                <a:gd name="connsiteX14" fmla="*/ 963090 w 1065591"/>
                <a:gd name="connsiteY14" fmla="*/ 367567 h 485503"/>
                <a:gd name="connsiteX15" fmla="*/ 993125 w 1065591"/>
                <a:gd name="connsiteY15" fmla="*/ 394265 h 485503"/>
                <a:gd name="connsiteX16" fmla="*/ 1039840 w 1065591"/>
                <a:gd name="connsiteY16" fmla="*/ 399824 h 485503"/>
                <a:gd name="connsiteX17" fmla="*/ 1065591 w 1065591"/>
                <a:gd name="connsiteY17" fmla="*/ 485503 h 485503"/>
                <a:gd name="connsiteX0" fmla="*/ 0 w 1065591"/>
                <a:gd name="connsiteY0" fmla="*/ 148622 h 485503"/>
                <a:gd name="connsiteX1" fmla="*/ 54826 w 1065591"/>
                <a:gd name="connsiteY1" fmla="*/ 115060 h 485503"/>
                <a:gd name="connsiteX2" fmla="*/ 142132 w 1065591"/>
                <a:gd name="connsiteY2" fmla="*/ 90577 h 485503"/>
                <a:gd name="connsiteX3" fmla="*/ 175504 w 1065591"/>
                <a:gd name="connsiteY3" fmla="*/ 33844 h 485503"/>
                <a:gd name="connsiteX4" fmla="*/ 222226 w 1065591"/>
                <a:gd name="connsiteY4" fmla="*/ 472 h 485503"/>
                <a:gd name="connsiteX5" fmla="*/ 305656 w 1065591"/>
                <a:gd name="connsiteY5" fmla="*/ 17158 h 485503"/>
                <a:gd name="connsiteX6" fmla="*/ 402436 w 1065591"/>
                <a:gd name="connsiteY6" fmla="*/ 57205 h 485503"/>
                <a:gd name="connsiteX7" fmla="*/ 455831 w 1065591"/>
                <a:gd name="connsiteY7" fmla="*/ 63879 h 485503"/>
                <a:gd name="connsiteX8" fmla="*/ 532588 w 1065591"/>
                <a:gd name="connsiteY8" fmla="*/ 100589 h 485503"/>
                <a:gd name="connsiteX9" fmla="*/ 599332 w 1065591"/>
                <a:gd name="connsiteY9" fmla="*/ 130624 h 485503"/>
                <a:gd name="connsiteX10" fmla="*/ 626030 w 1065591"/>
                <a:gd name="connsiteY10" fmla="*/ 180682 h 485503"/>
                <a:gd name="connsiteX11" fmla="*/ 692775 w 1065591"/>
                <a:gd name="connsiteY11" fmla="*/ 180682 h 485503"/>
                <a:gd name="connsiteX12" fmla="*/ 816252 w 1065591"/>
                <a:gd name="connsiteY12" fmla="*/ 244090 h 485503"/>
                <a:gd name="connsiteX13" fmla="*/ 899683 w 1065591"/>
                <a:gd name="connsiteY13" fmla="*/ 337532 h 485503"/>
                <a:gd name="connsiteX14" fmla="*/ 963090 w 1065591"/>
                <a:gd name="connsiteY14" fmla="*/ 367567 h 485503"/>
                <a:gd name="connsiteX15" fmla="*/ 993125 w 1065591"/>
                <a:gd name="connsiteY15" fmla="*/ 394265 h 485503"/>
                <a:gd name="connsiteX16" fmla="*/ 1039840 w 1065591"/>
                <a:gd name="connsiteY16" fmla="*/ 399824 h 485503"/>
                <a:gd name="connsiteX17" fmla="*/ 1065591 w 1065591"/>
                <a:gd name="connsiteY17" fmla="*/ 485503 h 485503"/>
                <a:gd name="connsiteX0" fmla="*/ 0 w 1064657"/>
                <a:gd name="connsiteY0" fmla="*/ 148622 h 487370"/>
                <a:gd name="connsiteX1" fmla="*/ 54826 w 1064657"/>
                <a:gd name="connsiteY1" fmla="*/ 115060 h 487370"/>
                <a:gd name="connsiteX2" fmla="*/ 142132 w 1064657"/>
                <a:gd name="connsiteY2" fmla="*/ 90577 h 487370"/>
                <a:gd name="connsiteX3" fmla="*/ 175504 w 1064657"/>
                <a:gd name="connsiteY3" fmla="*/ 33844 h 487370"/>
                <a:gd name="connsiteX4" fmla="*/ 222226 w 1064657"/>
                <a:gd name="connsiteY4" fmla="*/ 472 h 487370"/>
                <a:gd name="connsiteX5" fmla="*/ 305656 w 1064657"/>
                <a:gd name="connsiteY5" fmla="*/ 17158 h 487370"/>
                <a:gd name="connsiteX6" fmla="*/ 402436 w 1064657"/>
                <a:gd name="connsiteY6" fmla="*/ 57205 h 487370"/>
                <a:gd name="connsiteX7" fmla="*/ 455831 w 1064657"/>
                <a:gd name="connsiteY7" fmla="*/ 63879 h 487370"/>
                <a:gd name="connsiteX8" fmla="*/ 532588 w 1064657"/>
                <a:gd name="connsiteY8" fmla="*/ 100589 h 487370"/>
                <a:gd name="connsiteX9" fmla="*/ 599332 w 1064657"/>
                <a:gd name="connsiteY9" fmla="*/ 130624 h 487370"/>
                <a:gd name="connsiteX10" fmla="*/ 626030 w 1064657"/>
                <a:gd name="connsiteY10" fmla="*/ 180682 h 487370"/>
                <a:gd name="connsiteX11" fmla="*/ 692775 w 1064657"/>
                <a:gd name="connsiteY11" fmla="*/ 180682 h 487370"/>
                <a:gd name="connsiteX12" fmla="*/ 816252 w 1064657"/>
                <a:gd name="connsiteY12" fmla="*/ 244090 h 487370"/>
                <a:gd name="connsiteX13" fmla="*/ 899683 w 1064657"/>
                <a:gd name="connsiteY13" fmla="*/ 337532 h 487370"/>
                <a:gd name="connsiteX14" fmla="*/ 963090 w 1064657"/>
                <a:gd name="connsiteY14" fmla="*/ 367567 h 487370"/>
                <a:gd name="connsiteX15" fmla="*/ 993125 w 1064657"/>
                <a:gd name="connsiteY15" fmla="*/ 394265 h 487370"/>
                <a:gd name="connsiteX16" fmla="*/ 1039840 w 1064657"/>
                <a:gd name="connsiteY16" fmla="*/ 399824 h 487370"/>
                <a:gd name="connsiteX17" fmla="*/ 1064657 w 1064657"/>
                <a:gd name="connsiteY17" fmla="*/ 487370 h 487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64657" h="487370">
                  <a:moveTo>
                    <a:pt x="0" y="148622"/>
                  </a:moveTo>
                  <a:lnTo>
                    <a:pt x="54826" y="115060"/>
                  </a:lnTo>
                  <a:cubicBezTo>
                    <a:pt x="78515" y="105386"/>
                    <a:pt x="122019" y="104113"/>
                    <a:pt x="142132" y="90577"/>
                  </a:cubicBezTo>
                  <a:cubicBezTo>
                    <a:pt x="162245" y="77041"/>
                    <a:pt x="162155" y="48861"/>
                    <a:pt x="175504" y="33844"/>
                  </a:cubicBezTo>
                  <a:cubicBezTo>
                    <a:pt x="188853" y="18827"/>
                    <a:pt x="200534" y="3253"/>
                    <a:pt x="222226" y="472"/>
                  </a:cubicBezTo>
                  <a:cubicBezTo>
                    <a:pt x="243918" y="-2309"/>
                    <a:pt x="275621" y="7702"/>
                    <a:pt x="305656" y="17158"/>
                  </a:cubicBezTo>
                  <a:cubicBezTo>
                    <a:pt x="335691" y="26613"/>
                    <a:pt x="377407" y="49418"/>
                    <a:pt x="402436" y="57205"/>
                  </a:cubicBezTo>
                  <a:cubicBezTo>
                    <a:pt x="427465" y="64992"/>
                    <a:pt x="434139" y="56648"/>
                    <a:pt x="455831" y="63879"/>
                  </a:cubicBezTo>
                  <a:cubicBezTo>
                    <a:pt x="477523" y="71110"/>
                    <a:pt x="508671" y="89465"/>
                    <a:pt x="532588" y="100589"/>
                  </a:cubicBezTo>
                  <a:cubicBezTo>
                    <a:pt x="556505" y="111713"/>
                    <a:pt x="583758" y="117275"/>
                    <a:pt x="599332" y="130624"/>
                  </a:cubicBezTo>
                  <a:cubicBezTo>
                    <a:pt x="614906" y="143973"/>
                    <a:pt x="610456" y="172339"/>
                    <a:pt x="626030" y="180682"/>
                  </a:cubicBezTo>
                  <a:cubicBezTo>
                    <a:pt x="641604" y="189025"/>
                    <a:pt x="661071" y="170114"/>
                    <a:pt x="692775" y="180682"/>
                  </a:cubicBezTo>
                  <a:cubicBezTo>
                    <a:pt x="724479" y="191250"/>
                    <a:pt x="781767" y="217948"/>
                    <a:pt x="816252" y="244090"/>
                  </a:cubicBezTo>
                  <a:cubicBezTo>
                    <a:pt x="850737" y="270232"/>
                    <a:pt x="875210" y="316953"/>
                    <a:pt x="899683" y="337532"/>
                  </a:cubicBezTo>
                  <a:cubicBezTo>
                    <a:pt x="924156" y="358111"/>
                    <a:pt x="947516" y="358112"/>
                    <a:pt x="963090" y="367567"/>
                  </a:cubicBezTo>
                  <a:cubicBezTo>
                    <a:pt x="978664" y="377023"/>
                    <a:pt x="980333" y="388889"/>
                    <a:pt x="993125" y="394265"/>
                  </a:cubicBezTo>
                  <a:cubicBezTo>
                    <a:pt x="1005917" y="399641"/>
                    <a:pt x="1027607" y="383762"/>
                    <a:pt x="1039840" y="399824"/>
                  </a:cubicBezTo>
                  <a:cubicBezTo>
                    <a:pt x="1052073" y="415886"/>
                    <a:pt x="1059587" y="467100"/>
                    <a:pt x="1064657" y="487370"/>
                  </a:cubicBezTo>
                </a:path>
              </a:pathLst>
            </a:custGeom>
            <a:noFill/>
            <a:ln w="1206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434" name="Полилиния 68">
              <a:extLst>
                <a:ext uri="{FF2B5EF4-FFF2-40B4-BE49-F238E27FC236}">
                  <a16:creationId xmlns:a16="http://schemas.microsoft.com/office/drawing/2014/main" id="{684AAD98-9ECE-43F5-9E73-993CA044333D}"/>
                </a:ext>
              </a:extLst>
            </p:cNvPr>
            <p:cNvSpPr/>
            <p:nvPr/>
          </p:nvSpPr>
          <p:spPr>
            <a:xfrm>
              <a:off x="1013246" y="1862767"/>
              <a:ext cx="620947" cy="2450415"/>
            </a:xfrm>
            <a:custGeom>
              <a:avLst/>
              <a:gdLst>
                <a:gd name="connsiteX0" fmla="*/ 147649 w 1357970"/>
                <a:gd name="connsiteY0" fmla="*/ 217392 h 1242036"/>
                <a:gd name="connsiteX1" fmla="*/ 247766 w 1357970"/>
                <a:gd name="connsiteY1" fmla="*/ 177345 h 1242036"/>
                <a:gd name="connsiteX2" fmla="*/ 324522 w 1357970"/>
                <a:gd name="connsiteY2" fmla="*/ 120612 h 1242036"/>
                <a:gd name="connsiteX3" fmla="*/ 424639 w 1357970"/>
                <a:gd name="connsiteY3" fmla="*/ 90577 h 1242036"/>
                <a:gd name="connsiteX4" fmla="*/ 458011 w 1357970"/>
                <a:gd name="connsiteY4" fmla="*/ 33844 h 1242036"/>
                <a:gd name="connsiteX5" fmla="*/ 504733 w 1357970"/>
                <a:gd name="connsiteY5" fmla="*/ 472 h 1242036"/>
                <a:gd name="connsiteX6" fmla="*/ 588163 w 1357970"/>
                <a:gd name="connsiteY6" fmla="*/ 17158 h 1242036"/>
                <a:gd name="connsiteX7" fmla="*/ 684943 w 1357970"/>
                <a:gd name="connsiteY7" fmla="*/ 57205 h 1242036"/>
                <a:gd name="connsiteX8" fmla="*/ 738338 w 1357970"/>
                <a:gd name="connsiteY8" fmla="*/ 63879 h 1242036"/>
                <a:gd name="connsiteX9" fmla="*/ 815095 w 1357970"/>
                <a:gd name="connsiteY9" fmla="*/ 100589 h 1242036"/>
                <a:gd name="connsiteX10" fmla="*/ 881839 w 1357970"/>
                <a:gd name="connsiteY10" fmla="*/ 130624 h 1242036"/>
                <a:gd name="connsiteX11" fmla="*/ 908537 w 1357970"/>
                <a:gd name="connsiteY11" fmla="*/ 180682 h 1242036"/>
                <a:gd name="connsiteX12" fmla="*/ 975282 w 1357970"/>
                <a:gd name="connsiteY12" fmla="*/ 180682 h 1242036"/>
                <a:gd name="connsiteX13" fmla="*/ 1098759 w 1357970"/>
                <a:gd name="connsiteY13" fmla="*/ 244090 h 1242036"/>
                <a:gd name="connsiteX14" fmla="*/ 1182190 w 1357970"/>
                <a:gd name="connsiteY14" fmla="*/ 337532 h 1242036"/>
                <a:gd name="connsiteX15" fmla="*/ 1245597 w 1357970"/>
                <a:gd name="connsiteY15" fmla="*/ 367567 h 1242036"/>
                <a:gd name="connsiteX16" fmla="*/ 1275632 w 1357970"/>
                <a:gd name="connsiteY16" fmla="*/ 394265 h 1242036"/>
                <a:gd name="connsiteX17" fmla="*/ 1325690 w 1357970"/>
                <a:gd name="connsiteY17" fmla="*/ 404276 h 1242036"/>
                <a:gd name="connsiteX18" fmla="*/ 1349051 w 1357970"/>
                <a:gd name="connsiteY18" fmla="*/ 507730 h 1242036"/>
                <a:gd name="connsiteX19" fmla="*/ 1355725 w 1357970"/>
                <a:gd name="connsiteY19" fmla="*/ 604510 h 1242036"/>
                <a:gd name="connsiteX20" fmla="*/ 1312341 w 1357970"/>
                <a:gd name="connsiteY20" fmla="*/ 651231 h 1242036"/>
                <a:gd name="connsiteX21" fmla="*/ 1282306 w 1357970"/>
                <a:gd name="connsiteY21" fmla="*/ 707964 h 1242036"/>
                <a:gd name="connsiteX22" fmla="*/ 1202213 w 1357970"/>
                <a:gd name="connsiteY22" fmla="*/ 768034 h 1242036"/>
                <a:gd name="connsiteX23" fmla="*/ 1185527 w 1357970"/>
                <a:gd name="connsiteY23" fmla="*/ 811418 h 1242036"/>
                <a:gd name="connsiteX24" fmla="*/ 1215562 w 1357970"/>
                <a:gd name="connsiteY24" fmla="*/ 901523 h 1242036"/>
                <a:gd name="connsiteX25" fmla="*/ 1218899 w 1357970"/>
                <a:gd name="connsiteY25" fmla="*/ 1018326 h 1242036"/>
                <a:gd name="connsiteX26" fmla="*/ 1162166 w 1357970"/>
                <a:gd name="connsiteY26" fmla="*/ 1058373 h 1242036"/>
                <a:gd name="connsiteX27" fmla="*/ 1172178 w 1357970"/>
                <a:gd name="connsiteY27" fmla="*/ 1141803 h 1242036"/>
                <a:gd name="connsiteX28" fmla="*/ 1125457 w 1357970"/>
                <a:gd name="connsiteY28" fmla="*/ 1205211 h 1242036"/>
                <a:gd name="connsiteX29" fmla="*/ 1028677 w 1357970"/>
                <a:gd name="connsiteY29" fmla="*/ 1191862 h 1242036"/>
                <a:gd name="connsiteX30" fmla="*/ 965270 w 1357970"/>
                <a:gd name="connsiteY30" fmla="*/ 1188525 h 1242036"/>
                <a:gd name="connsiteX31" fmla="*/ 908537 w 1357970"/>
                <a:gd name="connsiteY31" fmla="*/ 1228571 h 1242036"/>
                <a:gd name="connsiteX32" fmla="*/ 838455 w 1357970"/>
                <a:gd name="connsiteY32" fmla="*/ 1208548 h 1242036"/>
                <a:gd name="connsiteX33" fmla="*/ 781722 w 1357970"/>
                <a:gd name="connsiteY33" fmla="*/ 1201873 h 1242036"/>
                <a:gd name="connsiteX34" fmla="*/ 721652 w 1357970"/>
                <a:gd name="connsiteY34" fmla="*/ 1211885 h 1242036"/>
                <a:gd name="connsiteX35" fmla="*/ 618198 w 1357970"/>
                <a:gd name="connsiteY35" fmla="*/ 1221897 h 1242036"/>
                <a:gd name="connsiteX36" fmla="*/ 558128 w 1357970"/>
                <a:gd name="connsiteY36" fmla="*/ 1241920 h 1242036"/>
                <a:gd name="connsiteX37" fmla="*/ 481372 w 1357970"/>
                <a:gd name="connsiteY37" fmla="*/ 1211885 h 1242036"/>
                <a:gd name="connsiteX38" fmla="*/ 437988 w 1357970"/>
                <a:gd name="connsiteY38" fmla="*/ 1181850 h 1242036"/>
                <a:gd name="connsiteX39" fmla="*/ 381255 w 1357970"/>
                <a:gd name="connsiteY39" fmla="*/ 1145141 h 1242036"/>
                <a:gd name="connsiteX40" fmla="*/ 307836 w 1357970"/>
                <a:gd name="connsiteY40" fmla="*/ 1141803 h 1242036"/>
                <a:gd name="connsiteX41" fmla="*/ 241092 w 1357970"/>
                <a:gd name="connsiteY41" fmla="*/ 1095082 h 1242036"/>
                <a:gd name="connsiteX42" fmla="*/ 204382 w 1357970"/>
                <a:gd name="connsiteY42" fmla="*/ 1058373 h 1242036"/>
                <a:gd name="connsiteX43" fmla="*/ 147649 w 1357970"/>
                <a:gd name="connsiteY43" fmla="*/ 1018326 h 1242036"/>
                <a:gd name="connsiteX44" fmla="*/ 87579 w 1357970"/>
                <a:gd name="connsiteY44" fmla="*/ 931558 h 1242036"/>
                <a:gd name="connsiteX45" fmla="*/ 90917 w 1357970"/>
                <a:gd name="connsiteY45" fmla="*/ 881500 h 1242036"/>
                <a:gd name="connsiteX46" fmla="*/ 120952 w 1357970"/>
                <a:gd name="connsiteY46" fmla="*/ 791395 h 1242036"/>
                <a:gd name="connsiteX47" fmla="*/ 74230 w 1357970"/>
                <a:gd name="connsiteY47" fmla="*/ 771371 h 1242036"/>
                <a:gd name="connsiteX48" fmla="*/ 77568 w 1357970"/>
                <a:gd name="connsiteY48" fmla="*/ 731325 h 1242036"/>
                <a:gd name="connsiteX49" fmla="*/ 17498 w 1357970"/>
                <a:gd name="connsiteY49" fmla="*/ 697952 h 1242036"/>
                <a:gd name="connsiteX50" fmla="*/ 811 w 1357970"/>
                <a:gd name="connsiteY50" fmla="*/ 631208 h 1242036"/>
                <a:gd name="connsiteX51" fmla="*/ 37521 w 1357970"/>
                <a:gd name="connsiteY51" fmla="*/ 571138 h 1242036"/>
                <a:gd name="connsiteX52" fmla="*/ 34184 w 1357970"/>
                <a:gd name="connsiteY52" fmla="*/ 487707 h 1242036"/>
                <a:gd name="connsiteX53" fmla="*/ 67556 w 1357970"/>
                <a:gd name="connsiteY53" fmla="*/ 414288 h 1242036"/>
                <a:gd name="connsiteX54" fmla="*/ 84242 w 1357970"/>
                <a:gd name="connsiteY54" fmla="*/ 337532 h 1242036"/>
                <a:gd name="connsiteX55" fmla="*/ 120952 w 1357970"/>
                <a:gd name="connsiteY55" fmla="*/ 290811 h 1242036"/>
                <a:gd name="connsiteX56" fmla="*/ 147649 w 1357970"/>
                <a:gd name="connsiteY56" fmla="*/ 217392 h 1242036"/>
                <a:gd name="connsiteX0" fmla="*/ 204382 w 1357970"/>
                <a:gd name="connsiteY0" fmla="*/ 1058373 h 1242036"/>
                <a:gd name="connsiteX1" fmla="*/ 147649 w 1357970"/>
                <a:gd name="connsiteY1" fmla="*/ 1018326 h 1242036"/>
                <a:gd name="connsiteX2" fmla="*/ 87579 w 1357970"/>
                <a:gd name="connsiteY2" fmla="*/ 931558 h 1242036"/>
                <a:gd name="connsiteX3" fmla="*/ 90917 w 1357970"/>
                <a:gd name="connsiteY3" fmla="*/ 881500 h 1242036"/>
                <a:gd name="connsiteX4" fmla="*/ 120952 w 1357970"/>
                <a:gd name="connsiteY4" fmla="*/ 791395 h 1242036"/>
                <a:gd name="connsiteX5" fmla="*/ 74230 w 1357970"/>
                <a:gd name="connsiteY5" fmla="*/ 771371 h 1242036"/>
                <a:gd name="connsiteX6" fmla="*/ 77568 w 1357970"/>
                <a:gd name="connsiteY6" fmla="*/ 731325 h 1242036"/>
                <a:gd name="connsiteX7" fmla="*/ 17498 w 1357970"/>
                <a:gd name="connsiteY7" fmla="*/ 697952 h 1242036"/>
                <a:gd name="connsiteX8" fmla="*/ 811 w 1357970"/>
                <a:gd name="connsiteY8" fmla="*/ 631208 h 1242036"/>
                <a:gd name="connsiteX9" fmla="*/ 37521 w 1357970"/>
                <a:gd name="connsiteY9" fmla="*/ 571138 h 1242036"/>
                <a:gd name="connsiteX10" fmla="*/ 34184 w 1357970"/>
                <a:gd name="connsiteY10" fmla="*/ 487707 h 1242036"/>
                <a:gd name="connsiteX11" fmla="*/ 67556 w 1357970"/>
                <a:gd name="connsiteY11" fmla="*/ 414288 h 1242036"/>
                <a:gd name="connsiteX12" fmla="*/ 84242 w 1357970"/>
                <a:gd name="connsiteY12" fmla="*/ 337532 h 1242036"/>
                <a:gd name="connsiteX13" fmla="*/ 120952 w 1357970"/>
                <a:gd name="connsiteY13" fmla="*/ 290811 h 1242036"/>
                <a:gd name="connsiteX14" fmla="*/ 147649 w 1357970"/>
                <a:gd name="connsiteY14" fmla="*/ 217392 h 1242036"/>
                <a:gd name="connsiteX15" fmla="*/ 247766 w 1357970"/>
                <a:gd name="connsiteY15" fmla="*/ 177345 h 1242036"/>
                <a:gd name="connsiteX16" fmla="*/ 324522 w 1357970"/>
                <a:gd name="connsiteY16" fmla="*/ 120612 h 1242036"/>
                <a:gd name="connsiteX17" fmla="*/ 424639 w 1357970"/>
                <a:gd name="connsiteY17" fmla="*/ 90577 h 1242036"/>
                <a:gd name="connsiteX18" fmla="*/ 458011 w 1357970"/>
                <a:gd name="connsiteY18" fmla="*/ 33844 h 1242036"/>
                <a:gd name="connsiteX19" fmla="*/ 504733 w 1357970"/>
                <a:gd name="connsiteY19" fmla="*/ 472 h 1242036"/>
                <a:gd name="connsiteX20" fmla="*/ 588163 w 1357970"/>
                <a:gd name="connsiteY20" fmla="*/ 17158 h 1242036"/>
                <a:gd name="connsiteX21" fmla="*/ 684943 w 1357970"/>
                <a:gd name="connsiteY21" fmla="*/ 57205 h 1242036"/>
                <a:gd name="connsiteX22" fmla="*/ 738338 w 1357970"/>
                <a:gd name="connsiteY22" fmla="*/ 63879 h 1242036"/>
                <a:gd name="connsiteX23" fmla="*/ 815095 w 1357970"/>
                <a:gd name="connsiteY23" fmla="*/ 100589 h 1242036"/>
                <a:gd name="connsiteX24" fmla="*/ 881839 w 1357970"/>
                <a:gd name="connsiteY24" fmla="*/ 130624 h 1242036"/>
                <a:gd name="connsiteX25" fmla="*/ 908537 w 1357970"/>
                <a:gd name="connsiteY25" fmla="*/ 180682 h 1242036"/>
                <a:gd name="connsiteX26" fmla="*/ 975282 w 1357970"/>
                <a:gd name="connsiteY26" fmla="*/ 180682 h 1242036"/>
                <a:gd name="connsiteX27" fmla="*/ 1098759 w 1357970"/>
                <a:gd name="connsiteY27" fmla="*/ 244090 h 1242036"/>
                <a:gd name="connsiteX28" fmla="*/ 1182190 w 1357970"/>
                <a:gd name="connsiteY28" fmla="*/ 337532 h 1242036"/>
                <a:gd name="connsiteX29" fmla="*/ 1245597 w 1357970"/>
                <a:gd name="connsiteY29" fmla="*/ 367567 h 1242036"/>
                <a:gd name="connsiteX30" fmla="*/ 1275632 w 1357970"/>
                <a:gd name="connsiteY30" fmla="*/ 394265 h 1242036"/>
                <a:gd name="connsiteX31" fmla="*/ 1325690 w 1357970"/>
                <a:gd name="connsiteY31" fmla="*/ 404276 h 1242036"/>
                <a:gd name="connsiteX32" fmla="*/ 1349051 w 1357970"/>
                <a:gd name="connsiteY32" fmla="*/ 507730 h 1242036"/>
                <a:gd name="connsiteX33" fmla="*/ 1355725 w 1357970"/>
                <a:gd name="connsiteY33" fmla="*/ 604510 h 1242036"/>
                <a:gd name="connsiteX34" fmla="*/ 1312341 w 1357970"/>
                <a:gd name="connsiteY34" fmla="*/ 651231 h 1242036"/>
                <a:gd name="connsiteX35" fmla="*/ 1282306 w 1357970"/>
                <a:gd name="connsiteY35" fmla="*/ 707964 h 1242036"/>
                <a:gd name="connsiteX36" fmla="*/ 1202213 w 1357970"/>
                <a:gd name="connsiteY36" fmla="*/ 768034 h 1242036"/>
                <a:gd name="connsiteX37" fmla="*/ 1185527 w 1357970"/>
                <a:gd name="connsiteY37" fmla="*/ 811418 h 1242036"/>
                <a:gd name="connsiteX38" fmla="*/ 1215562 w 1357970"/>
                <a:gd name="connsiteY38" fmla="*/ 901523 h 1242036"/>
                <a:gd name="connsiteX39" fmla="*/ 1218899 w 1357970"/>
                <a:gd name="connsiteY39" fmla="*/ 1018326 h 1242036"/>
                <a:gd name="connsiteX40" fmla="*/ 1162166 w 1357970"/>
                <a:gd name="connsiteY40" fmla="*/ 1058373 h 1242036"/>
                <a:gd name="connsiteX41" fmla="*/ 1172178 w 1357970"/>
                <a:gd name="connsiteY41" fmla="*/ 1141803 h 1242036"/>
                <a:gd name="connsiteX42" fmla="*/ 1125457 w 1357970"/>
                <a:gd name="connsiteY42" fmla="*/ 1205211 h 1242036"/>
                <a:gd name="connsiteX43" fmla="*/ 1028677 w 1357970"/>
                <a:gd name="connsiteY43" fmla="*/ 1191862 h 1242036"/>
                <a:gd name="connsiteX44" fmla="*/ 965270 w 1357970"/>
                <a:gd name="connsiteY44" fmla="*/ 1188525 h 1242036"/>
                <a:gd name="connsiteX45" fmla="*/ 908537 w 1357970"/>
                <a:gd name="connsiteY45" fmla="*/ 1228571 h 1242036"/>
                <a:gd name="connsiteX46" fmla="*/ 838455 w 1357970"/>
                <a:gd name="connsiteY46" fmla="*/ 1208548 h 1242036"/>
                <a:gd name="connsiteX47" fmla="*/ 781722 w 1357970"/>
                <a:gd name="connsiteY47" fmla="*/ 1201873 h 1242036"/>
                <a:gd name="connsiteX48" fmla="*/ 721652 w 1357970"/>
                <a:gd name="connsiteY48" fmla="*/ 1211885 h 1242036"/>
                <a:gd name="connsiteX49" fmla="*/ 618198 w 1357970"/>
                <a:gd name="connsiteY49" fmla="*/ 1221897 h 1242036"/>
                <a:gd name="connsiteX50" fmla="*/ 558128 w 1357970"/>
                <a:gd name="connsiteY50" fmla="*/ 1241920 h 1242036"/>
                <a:gd name="connsiteX51" fmla="*/ 481372 w 1357970"/>
                <a:gd name="connsiteY51" fmla="*/ 1211885 h 1242036"/>
                <a:gd name="connsiteX52" fmla="*/ 437988 w 1357970"/>
                <a:gd name="connsiteY52" fmla="*/ 1181850 h 1242036"/>
                <a:gd name="connsiteX53" fmla="*/ 381255 w 1357970"/>
                <a:gd name="connsiteY53" fmla="*/ 1145141 h 1242036"/>
                <a:gd name="connsiteX54" fmla="*/ 307836 w 1357970"/>
                <a:gd name="connsiteY54" fmla="*/ 1141803 h 1242036"/>
                <a:gd name="connsiteX55" fmla="*/ 241092 w 1357970"/>
                <a:gd name="connsiteY55" fmla="*/ 1095082 h 1242036"/>
                <a:gd name="connsiteX56" fmla="*/ 226790 w 1357970"/>
                <a:gd name="connsiteY56" fmla="*/ 1080781 h 1242036"/>
                <a:gd name="connsiteX0" fmla="*/ 147649 w 1357970"/>
                <a:gd name="connsiteY0" fmla="*/ 1018326 h 1242036"/>
                <a:gd name="connsiteX1" fmla="*/ 87579 w 1357970"/>
                <a:gd name="connsiteY1" fmla="*/ 931558 h 1242036"/>
                <a:gd name="connsiteX2" fmla="*/ 90917 w 1357970"/>
                <a:gd name="connsiteY2" fmla="*/ 881500 h 1242036"/>
                <a:gd name="connsiteX3" fmla="*/ 120952 w 1357970"/>
                <a:gd name="connsiteY3" fmla="*/ 791395 h 1242036"/>
                <a:gd name="connsiteX4" fmla="*/ 74230 w 1357970"/>
                <a:gd name="connsiteY4" fmla="*/ 771371 h 1242036"/>
                <a:gd name="connsiteX5" fmla="*/ 77568 w 1357970"/>
                <a:gd name="connsiteY5" fmla="*/ 731325 h 1242036"/>
                <a:gd name="connsiteX6" fmla="*/ 17498 w 1357970"/>
                <a:gd name="connsiteY6" fmla="*/ 697952 h 1242036"/>
                <a:gd name="connsiteX7" fmla="*/ 811 w 1357970"/>
                <a:gd name="connsiteY7" fmla="*/ 631208 h 1242036"/>
                <a:gd name="connsiteX8" fmla="*/ 37521 w 1357970"/>
                <a:gd name="connsiteY8" fmla="*/ 571138 h 1242036"/>
                <a:gd name="connsiteX9" fmla="*/ 34184 w 1357970"/>
                <a:gd name="connsiteY9" fmla="*/ 487707 h 1242036"/>
                <a:gd name="connsiteX10" fmla="*/ 67556 w 1357970"/>
                <a:gd name="connsiteY10" fmla="*/ 414288 h 1242036"/>
                <a:gd name="connsiteX11" fmla="*/ 84242 w 1357970"/>
                <a:gd name="connsiteY11" fmla="*/ 337532 h 1242036"/>
                <a:gd name="connsiteX12" fmla="*/ 120952 w 1357970"/>
                <a:gd name="connsiteY12" fmla="*/ 290811 h 1242036"/>
                <a:gd name="connsiteX13" fmla="*/ 147649 w 1357970"/>
                <a:gd name="connsiteY13" fmla="*/ 217392 h 1242036"/>
                <a:gd name="connsiteX14" fmla="*/ 247766 w 1357970"/>
                <a:gd name="connsiteY14" fmla="*/ 177345 h 1242036"/>
                <a:gd name="connsiteX15" fmla="*/ 324522 w 1357970"/>
                <a:gd name="connsiteY15" fmla="*/ 120612 h 1242036"/>
                <a:gd name="connsiteX16" fmla="*/ 424639 w 1357970"/>
                <a:gd name="connsiteY16" fmla="*/ 90577 h 1242036"/>
                <a:gd name="connsiteX17" fmla="*/ 458011 w 1357970"/>
                <a:gd name="connsiteY17" fmla="*/ 33844 h 1242036"/>
                <a:gd name="connsiteX18" fmla="*/ 504733 w 1357970"/>
                <a:gd name="connsiteY18" fmla="*/ 472 h 1242036"/>
                <a:gd name="connsiteX19" fmla="*/ 588163 w 1357970"/>
                <a:gd name="connsiteY19" fmla="*/ 17158 h 1242036"/>
                <a:gd name="connsiteX20" fmla="*/ 684943 w 1357970"/>
                <a:gd name="connsiteY20" fmla="*/ 57205 h 1242036"/>
                <a:gd name="connsiteX21" fmla="*/ 738338 w 1357970"/>
                <a:gd name="connsiteY21" fmla="*/ 63879 h 1242036"/>
                <a:gd name="connsiteX22" fmla="*/ 815095 w 1357970"/>
                <a:gd name="connsiteY22" fmla="*/ 100589 h 1242036"/>
                <a:gd name="connsiteX23" fmla="*/ 881839 w 1357970"/>
                <a:gd name="connsiteY23" fmla="*/ 130624 h 1242036"/>
                <a:gd name="connsiteX24" fmla="*/ 908537 w 1357970"/>
                <a:gd name="connsiteY24" fmla="*/ 180682 h 1242036"/>
                <a:gd name="connsiteX25" fmla="*/ 975282 w 1357970"/>
                <a:gd name="connsiteY25" fmla="*/ 180682 h 1242036"/>
                <a:gd name="connsiteX26" fmla="*/ 1098759 w 1357970"/>
                <a:gd name="connsiteY26" fmla="*/ 244090 h 1242036"/>
                <a:gd name="connsiteX27" fmla="*/ 1182190 w 1357970"/>
                <a:gd name="connsiteY27" fmla="*/ 337532 h 1242036"/>
                <a:gd name="connsiteX28" fmla="*/ 1245597 w 1357970"/>
                <a:gd name="connsiteY28" fmla="*/ 367567 h 1242036"/>
                <a:gd name="connsiteX29" fmla="*/ 1275632 w 1357970"/>
                <a:gd name="connsiteY29" fmla="*/ 394265 h 1242036"/>
                <a:gd name="connsiteX30" fmla="*/ 1325690 w 1357970"/>
                <a:gd name="connsiteY30" fmla="*/ 404276 h 1242036"/>
                <a:gd name="connsiteX31" fmla="*/ 1349051 w 1357970"/>
                <a:gd name="connsiteY31" fmla="*/ 507730 h 1242036"/>
                <a:gd name="connsiteX32" fmla="*/ 1355725 w 1357970"/>
                <a:gd name="connsiteY32" fmla="*/ 604510 h 1242036"/>
                <a:gd name="connsiteX33" fmla="*/ 1312341 w 1357970"/>
                <a:gd name="connsiteY33" fmla="*/ 651231 h 1242036"/>
                <a:gd name="connsiteX34" fmla="*/ 1282306 w 1357970"/>
                <a:gd name="connsiteY34" fmla="*/ 707964 h 1242036"/>
                <a:gd name="connsiteX35" fmla="*/ 1202213 w 1357970"/>
                <a:gd name="connsiteY35" fmla="*/ 768034 h 1242036"/>
                <a:gd name="connsiteX36" fmla="*/ 1185527 w 1357970"/>
                <a:gd name="connsiteY36" fmla="*/ 811418 h 1242036"/>
                <a:gd name="connsiteX37" fmla="*/ 1215562 w 1357970"/>
                <a:gd name="connsiteY37" fmla="*/ 901523 h 1242036"/>
                <a:gd name="connsiteX38" fmla="*/ 1218899 w 1357970"/>
                <a:gd name="connsiteY38" fmla="*/ 1018326 h 1242036"/>
                <a:gd name="connsiteX39" fmla="*/ 1162166 w 1357970"/>
                <a:gd name="connsiteY39" fmla="*/ 1058373 h 1242036"/>
                <a:gd name="connsiteX40" fmla="*/ 1172178 w 1357970"/>
                <a:gd name="connsiteY40" fmla="*/ 1141803 h 1242036"/>
                <a:gd name="connsiteX41" fmla="*/ 1125457 w 1357970"/>
                <a:gd name="connsiteY41" fmla="*/ 1205211 h 1242036"/>
                <a:gd name="connsiteX42" fmla="*/ 1028677 w 1357970"/>
                <a:gd name="connsiteY42" fmla="*/ 1191862 h 1242036"/>
                <a:gd name="connsiteX43" fmla="*/ 965270 w 1357970"/>
                <a:gd name="connsiteY43" fmla="*/ 1188525 h 1242036"/>
                <a:gd name="connsiteX44" fmla="*/ 908537 w 1357970"/>
                <a:gd name="connsiteY44" fmla="*/ 1228571 h 1242036"/>
                <a:gd name="connsiteX45" fmla="*/ 838455 w 1357970"/>
                <a:gd name="connsiteY45" fmla="*/ 1208548 h 1242036"/>
                <a:gd name="connsiteX46" fmla="*/ 781722 w 1357970"/>
                <a:gd name="connsiteY46" fmla="*/ 1201873 h 1242036"/>
                <a:gd name="connsiteX47" fmla="*/ 721652 w 1357970"/>
                <a:gd name="connsiteY47" fmla="*/ 1211885 h 1242036"/>
                <a:gd name="connsiteX48" fmla="*/ 618198 w 1357970"/>
                <a:gd name="connsiteY48" fmla="*/ 1221897 h 1242036"/>
                <a:gd name="connsiteX49" fmla="*/ 558128 w 1357970"/>
                <a:gd name="connsiteY49" fmla="*/ 1241920 h 1242036"/>
                <a:gd name="connsiteX50" fmla="*/ 481372 w 1357970"/>
                <a:gd name="connsiteY50" fmla="*/ 1211885 h 1242036"/>
                <a:gd name="connsiteX51" fmla="*/ 437988 w 1357970"/>
                <a:gd name="connsiteY51" fmla="*/ 1181850 h 1242036"/>
                <a:gd name="connsiteX52" fmla="*/ 381255 w 1357970"/>
                <a:gd name="connsiteY52" fmla="*/ 1145141 h 1242036"/>
                <a:gd name="connsiteX53" fmla="*/ 307836 w 1357970"/>
                <a:gd name="connsiteY53" fmla="*/ 1141803 h 1242036"/>
                <a:gd name="connsiteX54" fmla="*/ 241092 w 1357970"/>
                <a:gd name="connsiteY54" fmla="*/ 1095082 h 1242036"/>
                <a:gd name="connsiteX55" fmla="*/ 226790 w 1357970"/>
                <a:gd name="connsiteY55" fmla="*/ 1080781 h 1242036"/>
                <a:gd name="connsiteX0" fmla="*/ 147649 w 1357970"/>
                <a:gd name="connsiteY0" fmla="*/ 1018326 h 1242036"/>
                <a:gd name="connsiteX1" fmla="*/ 87579 w 1357970"/>
                <a:gd name="connsiteY1" fmla="*/ 931558 h 1242036"/>
                <a:gd name="connsiteX2" fmla="*/ 90917 w 1357970"/>
                <a:gd name="connsiteY2" fmla="*/ 881500 h 1242036"/>
                <a:gd name="connsiteX3" fmla="*/ 120952 w 1357970"/>
                <a:gd name="connsiteY3" fmla="*/ 791395 h 1242036"/>
                <a:gd name="connsiteX4" fmla="*/ 74230 w 1357970"/>
                <a:gd name="connsiteY4" fmla="*/ 771371 h 1242036"/>
                <a:gd name="connsiteX5" fmla="*/ 77568 w 1357970"/>
                <a:gd name="connsiteY5" fmla="*/ 731325 h 1242036"/>
                <a:gd name="connsiteX6" fmla="*/ 17498 w 1357970"/>
                <a:gd name="connsiteY6" fmla="*/ 697952 h 1242036"/>
                <a:gd name="connsiteX7" fmla="*/ 811 w 1357970"/>
                <a:gd name="connsiteY7" fmla="*/ 631208 h 1242036"/>
                <a:gd name="connsiteX8" fmla="*/ 37521 w 1357970"/>
                <a:gd name="connsiteY8" fmla="*/ 571138 h 1242036"/>
                <a:gd name="connsiteX9" fmla="*/ 34184 w 1357970"/>
                <a:gd name="connsiteY9" fmla="*/ 487707 h 1242036"/>
                <a:gd name="connsiteX10" fmla="*/ 67556 w 1357970"/>
                <a:gd name="connsiteY10" fmla="*/ 414288 h 1242036"/>
                <a:gd name="connsiteX11" fmla="*/ 84242 w 1357970"/>
                <a:gd name="connsiteY11" fmla="*/ 337532 h 1242036"/>
                <a:gd name="connsiteX12" fmla="*/ 120952 w 1357970"/>
                <a:gd name="connsiteY12" fmla="*/ 290811 h 1242036"/>
                <a:gd name="connsiteX13" fmla="*/ 147649 w 1357970"/>
                <a:gd name="connsiteY13" fmla="*/ 217392 h 1242036"/>
                <a:gd name="connsiteX14" fmla="*/ 247766 w 1357970"/>
                <a:gd name="connsiteY14" fmla="*/ 177345 h 1242036"/>
                <a:gd name="connsiteX15" fmla="*/ 324522 w 1357970"/>
                <a:gd name="connsiteY15" fmla="*/ 120612 h 1242036"/>
                <a:gd name="connsiteX16" fmla="*/ 424639 w 1357970"/>
                <a:gd name="connsiteY16" fmla="*/ 90577 h 1242036"/>
                <a:gd name="connsiteX17" fmla="*/ 458011 w 1357970"/>
                <a:gd name="connsiteY17" fmla="*/ 33844 h 1242036"/>
                <a:gd name="connsiteX18" fmla="*/ 504733 w 1357970"/>
                <a:gd name="connsiteY18" fmla="*/ 472 h 1242036"/>
                <a:gd name="connsiteX19" fmla="*/ 588163 w 1357970"/>
                <a:gd name="connsiteY19" fmla="*/ 17158 h 1242036"/>
                <a:gd name="connsiteX20" fmla="*/ 684943 w 1357970"/>
                <a:gd name="connsiteY20" fmla="*/ 57205 h 1242036"/>
                <a:gd name="connsiteX21" fmla="*/ 738338 w 1357970"/>
                <a:gd name="connsiteY21" fmla="*/ 63879 h 1242036"/>
                <a:gd name="connsiteX22" fmla="*/ 815095 w 1357970"/>
                <a:gd name="connsiteY22" fmla="*/ 100589 h 1242036"/>
                <a:gd name="connsiteX23" fmla="*/ 881839 w 1357970"/>
                <a:gd name="connsiteY23" fmla="*/ 130624 h 1242036"/>
                <a:gd name="connsiteX24" fmla="*/ 908537 w 1357970"/>
                <a:gd name="connsiteY24" fmla="*/ 180682 h 1242036"/>
                <a:gd name="connsiteX25" fmla="*/ 975282 w 1357970"/>
                <a:gd name="connsiteY25" fmla="*/ 180682 h 1242036"/>
                <a:gd name="connsiteX26" fmla="*/ 1098759 w 1357970"/>
                <a:gd name="connsiteY26" fmla="*/ 244090 h 1242036"/>
                <a:gd name="connsiteX27" fmla="*/ 1182190 w 1357970"/>
                <a:gd name="connsiteY27" fmla="*/ 337532 h 1242036"/>
                <a:gd name="connsiteX28" fmla="*/ 1245597 w 1357970"/>
                <a:gd name="connsiteY28" fmla="*/ 367567 h 1242036"/>
                <a:gd name="connsiteX29" fmla="*/ 1275632 w 1357970"/>
                <a:gd name="connsiteY29" fmla="*/ 394265 h 1242036"/>
                <a:gd name="connsiteX30" fmla="*/ 1325690 w 1357970"/>
                <a:gd name="connsiteY30" fmla="*/ 404276 h 1242036"/>
                <a:gd name="connsiteX31" fmla="*/ 1349051 w 1357970"/>
                <a:gd name="connsiteY31" fmla="*/ 507730 h 1242036"/>
                <a:gd name="connsiteX32" fmla="*/ 1355725 w 1357970"/>
                <a:gd name="connsiteY32" fmla="*/ 604510 h 1242036"/>
                <a:gd name="connsiteX33" fmla="*/ 1312341 w 1357970"/>
                <a:gd name="connsiteY33" fmla="*/ 651231 h 1242036"/>
                <a:gd name="connsiteX34" fmla="*/ 1282306 w 1357970"/>
                <a:gd name="connsiteY34" fmla="*/ 707964 h 1242036"/>
                <a:gd name="connsiteX35" fmla="*/ 1202213 w 1357970"/>
                <a:gd name="connsiteY35" fmla="*/ 768034 h 1242036"/>
                <a:gd name="connsiteX36" fmla="*/ 1185527 w 1357970"/>
                <a:gd name="connsiteY36" fmla="*/ 811418 h 1242036"/>
                <a:gd name="connsiteX37" fmla="*/ 1215562 w 1357970"/>
                <a:gd name="connsiteY37" fmla="*/ 901523 h 1242036"/>
                <a:gd name="connsiteX38" fmla="*/ 1218899 w 1357970"/>
                <a:gd name="connsiteY38" fmla="*/ 1018326 h 1242036"/>
                <a:gd name="connsiteX39" fmla="*/ 1162166 w 1357970"/>
                <a:gd name="connsiteY39" fmla="*/ 1058373 h 1242036"/>
                <a:gd name="connsiteX40" fmla="*/ 1172178 w 1357970"/>
                <a:gd name="connsiteY40" fmla="*/ 1141803 h 1242036"/>
                <a:gd name="connsiteX41" fmla="*/ 1125457 w 1357970"/>
                <a:gd name="connsiteY41" fmla="*/ 1205211 h 1242036"/>
                <a:gd name="connsiteX42" fmla="*/ 1028677 w 1357970"/>
                <a:gd name="connsiteY42" fmla="*/ 1191862 h 1242036"/>
                <a:gd name="connsiteX43" fmla="*/ 965270 w 1357970"/>
                <a:gd name="connsiteY43" fmla="*/ 1188525 h 1242036"/>
                <a:gd name="connsiteX44" fmla="*/ 908537 w 1357970"/>
                <a:gd name="connsiteY44" fmla="*/ 1228571 h 1242036"/>
                <a:gd name="connsiteX45" fmla="*/ 838455 w 1357970"/>
                <a:gd name="connsiteY45" fmla="*/ 1208548 h 1242036"/>
                <a:gd name="connsiteX46" fmla="*/ 781722 w 1357970"/>
                <a:gd name="connsiteY46" fmla="*/ 1201873 h 1242036"/>
                <a:gd name="connsiteX47" fmla="*/ 721652 w 1357970"/>
                <a:gd name="connsiteY47" fmla="*/ 1211885 h 1242036"/>
                <a:gd name="connsiteX48" fmla="*/ 618198 w 1357970"/>
                <a:gd name="connsiteY48" fmla="*/ 1221897 h 1242036"/>
                <a:gd name="connsiteX49" fmla="*/ 558128 w 1357970"/>
                <a:gd name="connsiteY49" fmla="*/ 1241920 h 1242036"/>
                <a:gd name="connsiteX50" fmla="*/ 481372 w 1357970"/>
                <a:gd name="connsiteY50" fmla="*/ 1211885 h 1242036"/>
                <a:gd name="connsiteX51" fmla="*/ 437988 w 1357970"/>
                <a:gd name="connsiteY51" fmla="*/ 1181850 h 1242036"/>
                <a:gd name="connsiteX52" fmla="*/ 381255 w 1357970"/>
                <a:gd name="connsiteY52" fmla="*/ 1145141 h 1242036"/>
                <a:gd name="connsiteX53" fmla="*/ 307836 w 1357970"/>
                <a:gd name="connsiteY53" fmla="*/ 1141803 h 1242036"/>
                <a:gd name="connsiteX54" fmla="*/ 241092 w 1357970"/>
                <a:gd name="connsiteY54" fmla="*/ 1095082 h 1242036"/>
                <a:gd name="connsiteX0" fmla="*/ 147649 w 1357970"/>
                <a:gd name="connsiteY0" fmla="*/ 1018326 h 1242036"/>
                <a:gd name="connsiteX1" fmla="*/ 87579 w 1357970"/>
                <a:gd name="connsiteY1" fmla="*/ 931558 h 1242036"/>
                <a:gd name="connsiteX2" fmla="*/ 90917 w 1357970"/>
                <a:gd name="connsiteY2" fmla="*/ 881500 h 1242036"/>
                <a:gd name="connsiteX3" fmla="*/ 120952 w 1357970"/>
                <a:gd name="connsiteY3" fmla="*/ 791395 h 1242036"/>
                <a:gd name="connsiteX4" fmla="*/ 74230 w 1357970"/>
                <a:gd name="connsiteY4" fmla="*/ 771371 h 1242036"/>
                <a:gd name="connsiteX5" fmla="*/ 77568 w 1357970"/>
                <a:gd name="connsiteY5" fmla="*/ 731325 h 1242036"/>
                <a:gd name="connsiteX6" fmla="*/ 17498 w 1357970"/>
                <a:gd name="connsiteY6" fmla="*/ 697952 h 1242036"/>
                <a:gd name="connsiteX7" fmla="*/ 811 w 1357970"/>
                <a:gd name="connsiteY7" fmla="*/ 631208 h 1242036"/>
                <a:gd name="connsiteX8" fmla="*/ 37521 w 1357970"/>
                <a:gd name="connsiteY8" fmla="*/ 571138 h 1242036"/>
                <a:gd name="connsiteX9" fmla="*/ 34184 w 1357970"/>
                <a:gd name="connsiteY9" fmla="*/ 487707 h 1242036"/>
                <a:gd name="connsiteX10" fmla="*/ 67556 w 1357970"/>
                <a:gd name="connsiteY10" fmla="*/ 414288 h 1242036"/>
                <a:gd name="connsiteX11" fmla="*/ 84242 w 1357970"/>
                <a:gd name="connsiteY11" fmla="*/ 337532 h 1242036"/>
                <a:gd name="connsiteX12" fmla="*/ 120952 w 1357970"/>
                <a:gd name="connsiteY12" fmla="*/ 290811 h 1242036"/>
                <a:gd name="connsiteX13" fmla="*/ 147649 w 1357970"/>
                <a:gd name="connsiteY13" fmla="*/ 217392 h 1242036"/>
                <a:gd name="connsiteX14" fmla="*/ 247766 w 1357970"/>
                <a:gd name="connsiteY14" fmla="*/ 177345 h 1242036"/>
                <a:gd name="connsiteX15" fmla="*/ 324522 w 1357970"/>
                <a:gd name="connsiteY15" fmla="*/ 120612 h 1242036"/>
                <a:gd name="connsiteX16" fmla="*/ 424639 w 1357970"/>
                <a:gd name="connsiteY16" fmla="*/ 90577 h 1242036"/>
                <a:gd name="connsiteX17" fmla="*/ 458011 w 1357970"/>
                <a:gd name="connsiteY17" fmla="*/ 33844 h 1242036"/>
                <a:gd name="connsiteX18" fmla="*/ 504733 w 1357970"/>
                <a:gd name="connsiteY18" fmla="*/ 472 h 1242036"/>
                <a:gd name="connsiteX19" fmla="*/ 588163 w 1357970"/>
                <a:gd name="connsiteY19" fmla="*/ 17158 h 1242036"/>
                <a:gd name="connsiteX20" fmla="*/ 684943 w 1357970"/>
                <a:gd name="connsiteY20" fmla="*/ 57205 h 1242036"/>
                <a:gd name="connsiteX21" fmla="*/ 738338 w 1357970"/>
                <a:gd name="connsiteY21" fmla="*/ 63879 h 1242036"/>
                <a:gd name="connsiteX22" fmla="*/ 815095 w 1357970"/>
                <a:gd name="connsiteY22" fmla="*/ 100589 h 1242036"/>
                <a:gd name="connsiteX23" fmla="*/ 881839 w 1357970"/>
                <a:gd name="connsiteY23" fmla="*/ 130624 h 1242036"/>
                <a:gd name="connsiteX24" fmla="*/ 908537 w 1357970"/>
                <a:gd name="connsiteY24" fmla="*/ 180682 h 1242036"/>
                <a:gd name="connsiteX25" fmla="*/ 975282 w 1357970"/>
                <a:gd name="connsiteY25" fmla="*/ 180682 h 1242036"/>
                <a:gd name="connsiteX26" fmla="*/ 1098759 w 1357970"/>
                <a:gd name="connsiteY26" fmla="*/ 244090 h 1242036"/>
                <a:gd name="connsiteX27" fmla="*/ 1182190 w 1357970"/>
                <a:gd name="connsiteY27" fmla="*/ 337532 h 1242036"/>
                <a:gd name="connsiteX28" fmla="*/ 1245597 w 1357970"/>
                <a:gd name="connsiteY28" fmla="*/ 367567 h 1242036"/>
                <a:gd name="connsiteX29" fmla="*/ 1275632 w 1357970"/>
                <a:gd name="connsiteY29" fmla="*/ 394265 h 1242036"/>
                <a:gd name="connsiteX30" fmla="*/ 1325690 w 1357970"/>
                <a:gd name="connsiteY30" fmla="*/ 404276 h 1242036"/>
                <a:gd name="connsiteX31" fmla="*/ 1349051 w 1357970"/>
                <a:gd name="connsiteY31" fmla="*/ 507730 h 1242036"/>
                <a:gd name="connsiteX32" fmla="*/ 1355725 w 1357970"/>
                <a:gd name="connsiteY32" fmla="*/ 604510 h 1242036"/>
                <a:gd name="connsiteX33" fmla="*/ 1312341 w 1357970"/>
                <a:gd name="connsiteY33" fmla="*/ 651231 h 1242036"/>
                <a:gd name="connsiteX34" fmla="*/ 1282306 w 1357970"/>
                <a:gd name="connsiteY34" fmla="*/ 707964 h 1242036"/>
                <a:gd name="connsiteX35" fmla="*/ 1202213 w 1357970"/>
                <a:gd name="connsiteY35" fmla="*/ 768034 h 1242036"/>
                <a:gd name="connsiteX36" fmla="*/ 1185527 w 1357970"/>
                <a:gd name="connsiteY36" fmla="*/ 811418 h 1242036"/>
                <a:gd name="connsiteX37" fmla="*/ 1215562 w 1357970"/>
                <a:gd name="connsiteY37" fmla="*/ 901523 h 1242036"/>
                <a:gd name="connsiteX38" fmla="*/ 1218899 w 1357970"/>
                <a:gd name="connsiteY38" fmla="*/ 1018326 h 1242036"/>
                <a:gd name="connsiteX39" fmla="*/ 1162166 w 1357970"/>
                <a:gd name="connsiteY39" fmla="*/ 1058373 h 1242036"/>
                <a:gd name="connsiteX40" fmla="*/ 1172178 w 1357970"/>
                <a:gd name="connsiteY40" fmla="*/ 1141803 h 1242036"/>
                <a:gd name="connsiteX41" fmla="*/ 1125457 w 1357970"/>
                <a:gd name="connsiteY41" fmla="*/ 1205211 h 1242036"/>
                <a:gd name="connsiteX42" fmla="*/ 1028677 w 1357970"/>
                <a:gd name="connsiteY42" fmla="*/ 1191862 h 1242036"/>
                <a:gd name="connsiteX43" fmla="*/ 965270 w 1357970"/>
                <a:gd name="connsiteY43" fmla="*/ 1188525 h 1242036"/>
                <a:gd name="connsiteX44" fmla="*/ 908537 w 1357970"/>
                <a:gd name="connsiteY44" fmla="*/ 1228571 h 1242036"/>
                <a:gd name="connsiteX45" fmla="*/ 838455 w 1357970"/>
                <a:gd name="connsiteY45" fmla="*/ 1208548 h 1242036"/>
                <a:gd name="connsiteX46" fmla="*/ 781722 w 1357970"/>
                <a:gd name="connsiteY46" fmla="*/ 1201873 h 1242036"/>
                <a:gd name="connsiteX47" fmla="*/ 721652 w 1357970"/>
                <a:gd name="connsiteY47" fmla="*/ 1211885 h 1242036"/>
                <a:gd name="connsiteX48" fmla="*/ 618198 w 1357970"/>
                <a:gd name="connsiteY48" fmla="*/ 1221897 h 1242036"/>
                <a:gd name="connsiteX49" fmla="*/ 558128 w 1357970"/>
                <a:gd name="connsiteY49" fmla="*/ 1241920 h 1242036"/>
                <a:gd name="connsiteX50" fmla="*/ 481372 w 1357970"/>
                <a:gd name="connsiteY50" fmla="*/ 1211885 h 1242036"/>
                <a:gd name="connsiteX51" fmla="*/ 437988 w 1357970"/>
                <a:gd name="connsiteY51" fmla="*/ 1181850 h 1242036"/>
                <a:gd name="connsiteX52" fmla="*/ 381255 w 1357970"/>
                <a:gd name="connsiteY52" fmla="*/ 1145141 h 1242036"/>
                <a:gd name="connsiteX53" fmla="*/ 307836 w 1357970"/>
                <a:gd name="connsiteY53" fmla="*/ 1141803 h 1242036"/>
                <a:gd name="connsiteX0" fmla="*/ 147649 w 1357970"/>
                <a:gd name="connsiteY0" fmla="*/ 1018326 h 1242036"/>
                <a:gd name="connsiteX1" fmla="*/ 87579 w 1357970"/>
                <a:gd name="connsiteY1" fmla="*/ 931558 h 1242036"/>
                <a:gd name="connsiteX2" fmla="*/ 90917 w 1357970"/>
                <a:gd name="connsiteY2" fmla="*/ 881500 h 1242036"/>
                <a:gd name="connsiteX3" fmla="*/ 120952 w 1357970"/>
                <a:gd name="connsiteY3" fmla="*/ 791395 h 1242036"/>
                <a:gd name="connsiteX4" fmla="*/ 74230 w 1357970"/>
                <a:gd name="connsiteY4" fmla="*/ 771371 h 1242036"/>
                <a:gd name="connsiteX5" fmla="*/ 77568 w 1357970"/>
                <a:gd name="connsiteY5" fmla="*/ 731325 h 1242036"/>
                <a:gd name="connsiteX6" fmla="*/ 17498 w 1357970"/>
                <a:gd name="connsiteY6" fmla="*/ 697952 h 1242036"/>
                <a:gd name="connsiteX7" fmla="*/ 811 w 1357970"/>
                <a:gd name="connsiteY7" fmla="*/ 631208 h 1242036"/>
                <a:gd name="connsiteX8" fmla="*/ 37521 w 1357970"/>
                <a:gd name="connsiteY8" fmla="*/ 571138 h 1242036"/>
                <a:gd name="connsiteX9" fmla="*/ 34184 w 1357970"/>
                <a:gd name="connsiteY9" fmla="*/ 487707 h 1242036"/>
                <a:gd name="connsiteX10" fmla="*/ 67556 w 1357970"/>
                <a:gd name="connsiteY10" fmla="*/ 414288 h 1242036"/>
                <a:gd name="connsiteX11" fmla="*/ 84242 w 1357970"/>
                <a:gd name="connsiteY11" fmla="*/ 337532 h 1242036"/>
                <a:gd name="connsiteX12" fmla="*/ 120952 w 1357970"/>
                <a:gd name="connsiteY12" fmla="*/ 290811 h 1242036"/>
                <a:gd name="connsiteX13" fmla="*/ 147649 w 1357970"/>
                <a:gd name="connsiteY13" fmla="*/ 217392 h 1242036"/>
                <a:gd name="connsiteX14" fmla="*/ 247766 w 1357970"/>
                <a:gd name="connsiteY14" fmla="*/ 177345 h 1242036"/>
                <a:gd name="connsiteX15" fmla="*/ 324522 w 1357970"/>
                <a:gd name="connsiteY15" fmla="*/ 120612 h 1242036"/>
                <a:gd name="connsiteX16" fmla="*/ 424639 w 1357970"/>
                <a:gd name="connsiteY16" fmla="*/ 90577 h 1242036"/>
                <a:gd name="connsiteX17" fmla="*/ 458011 w 1357970"/>
                <a:gd name="connsiteY17" fmla="*/ 33844 h 1242036"/>
                <a:gd name="connsiteX18" fmla="*/ 504733 w 1357970"/>
                <a:gd name="connsiteY18" fmla="*/ 472 h 1242036"/>
                <a:gd name="connsiteX19" fmla="*/ 588163 w 1357970"/>
                <a:gd name="connsiteY19" fmla="*/ 17158 h 1242036"/>
                <a:gd name="connsiteX20" fmla="*/ 684943 w 1357970"/>
                <a:gd name="connsiteY20" fmla="*/ 57205 h 1242036"/>
                <a:gd name="connsiteX21" fmla="*/ 738338 w 1357970"/>
                <a:gd name="connsiteY21" fmla="*/ 63879 h 1242036"/>
                <a:gd name="connsiteX22" fmla="*/ 815095 w 1357970"/>
                <a:gd name="connsiteY22" fmla="*/ 100589 h 1242036"/>
                <a:gd name="connsiteX23" fmla="*/ 881839 w 1357970"/>
                <a:gd name="connsiteY23" fmla="*/ 130624 h 1242036"/>
                <a:gd name="connsiteX24" fmla="*/ 908537 w 1357970"/>
                <a:gd name="connsiteY24" fmla="*/ 180682 h 1242036"/>
                <a:gd name="connsiteX25" fmla="*/ 975282 w 1357970"/>
                <a:gd name="connsiteY25" fmla="*/ 180682 h 1242036"/>
                <a:gd name="connsiteX26" fmla="*/ 1098759 w 1357970"/>
                <a:gd name="connsiteY26" fmla="*/ 244090 h 1242036"/>
                <a:gd name="connsiteX27" fmla="*/ 1182190 w 1357970"/>
                <a:gd name="connsiteY27" fmla="*/ 337532 h 1242036"/>
                <a:gd name="connsiteX28" fmla="*/ 1245597 w 1357970"/>
                <a:gd name="connsiteY28" fmla="*/ 367567 h 1242036"/>
                <a:gd name="connsiteX29" fmla="*/ 1275632 w 1357970"/>
                <a:gd name="connsiteY29" fmla="*/ 394265 h 1242036"/>
                <a:gd name="connsiteX30" fmla="*/ 1325690 w 1357970"/>
                <a:gd name="connsiteY30" fmla="*/ 404276 h 1242036"/>
                <a:gd name="connsiteX31" fmla="*/ 1349051 w 1357970"/>
                <a:gd name="connsiteY31" fmla="*/ 507730 h 1242036"/>
                <a:gd name="connsiteX32" fmla="*/ 1355725 w 1357970"/>
                <a:gd name="connsiteY32" fmla="*/ 604510 h 1242036"/>
                <a:gd name="connsiteX33" fmla="*/ 1312341 w 1357970"/>
                <a:gd name="connsiteY33" fmla="*/ 651231 h 1242036"/>
                <a:gd name="connsiteX34" fmla="*/ 1282306 w 1357970"/>
                <a:gd name="connsiteY34" fmla="*/ 707964 h 1242036"/>
                <a:gd name="connsiteX35" fmla="*/ 1202213 w 1357970"/>
                <a:gd name="connsiteY35" fmla="*/ 768034 h 1242036"/>
                <a:gd name="connsiteX36" fmla="*/ 1185527 w 1357970"/>
                <a:gd name="connsiteY36" fmla="*/ 811418 h 1242036"/>
                <a:gd name="connsiteX37" fmla="*/ 1215562 w 1357970"/>
                <a:gd name="connsiteY37" fmla="*/ 901523 h 1242036"/>
                <a:gd name="connsiteX38" fmla="*/ 1218899 w 1357970"/>
                <a:gd name="connsiteY38" fmla="*/ 1018326 h 1242036"/>
                <a:gd name="connsiteX39" fmla="*/ 1162166 w 1357970"/>
                <a:gd name="connsiteY39" fmla="*/ 1058373 h 1242036"/>
                <a:gd name="connsiteX40" fmla="*/ 1172178 w 1357970"/>
                <a:gd name="connsiteY40" fmla="*/ 1141803 h 1242036"/>
                <a:gd name="connsiteX41" fmla="*/ 1125457 w 1357970"/>
                <a:gd name="connsiteY41" fmla="*/ 1205211 h 1242036"/>
                <a:gd name="connsiteX42" fmla="*/ 1028677 w 1357970"/>
                <a:gd name="connsiteY42" fmla="*/ 1191862 h 1242036"/>
                <a:gd name="connsiteX43" fmla="*/ 965270 w 1357970"/>
                <a:gd name="connsiteY43" fmla="*/ 1188525 h 1242036"/>
                <a:gd name="connsiteX44" fmla="*/ 908537 w 1357970"/>
                <a:gd name="connsiteY44" fmla="*/ 1228571 h 1242036"/>
                <a:gd name="connsiteX45" fmla="*/ 838455 w 1357970"/>
                <a:gd name="connsiteY45" fmla="*/ 1208548 h 1242036"/>
                <a:gd name="connsiteX46" fmla="*/ 781722 w 1357970"/>
                <a:gd name="connsiteY46" fmla="*/ 1201873 h 1242036"/>
                <a:gd name="connsiteX47" fmla="*/ 721652 w 1357970"/>
                <a:gd name="connsiteY47" fmla="*/ 1211885 h 1242036"/>
                <a:gd name="connsiteX48" fmla="*/ 618198 w 1357970"/>
                <a:gd name="connsiteY48" fmla="*/ 1221897 h 1242036"/>
                <a:gd name="connsiteX49" fmla="*/ 558128 w 1357970"/>
                <a:gd name="connsiteY49" fmla="*/ 1241920 h 1242036"/>
                <a:gd name="connsiteX50" fmla="*/ 481372 w 1357970"/>
                <a:gd name="connsiteY50" fmla="*/ 1211885 h 1242036"/>
                <a:gd name="connsiteX51" fmla="*/ 437988 w 1357970"/>
                <a:gd name="connsiteY51" fmla="*/ 1181850 h 1242036"/>
                <a:gd name="connsiteX52" fmla="*/ 381255 w 1357970"/>
                <a:gd name="connsiteY52" fmla="*/ 1145141 h 1242036"/>
                <a:gd name="connsiteX0" fmla="*/ 147649 w 1357970"/>
                <a:gd name="connsiteY0" fmla="*/ 1018326 h 1242036"/>
                <a:gd name="connsiteX1" fmla="*/ 87579 w 1357970"/>
                <a:gd name="connsiteY1" fmla="*/ 931558 h 1242036"/>
                <a:gd name="connsiteX2" fmla="*/ 90917 w 1357970"/>
                <a:gd name="connsiteY2" fmla="*/ 881500 h 1242036"/>
                <a:gd name="connsiteX3" fmla="*/ 120952 w 1357970"/>
                <a:gd name="connsiteY3" fmla="*/ 791395 h 1242036"/>
                <a:gd name="connsiteX4" fmla="*/ 74230 w 1357970"/>
                <a:gd name="connsiteY4" fmla="*/ 771371 h 1242036"/>
                <a:gd name="connsiteX5" fmla="*/ 77568 w 1357970"/>
                <a:gd name="connsiteY5" fmla="*/ 731325 h 1242036"/>
                <a:gd name="connsiteX6" fmla="*/ 17498 w 1357970"/>
                <a:gd name="connsiteY6" fmla="*/ 697952 h 1242036"/>
                <a:gd name="connsiteX7" fmla="*/ 811 w 1357970"/>
                <a:gd name="connsiteY7" fmla="*/ 631208 h 1242036"/>
                <a:gd name="connsiteX8" fmla="*/ 37521 w 1357970"/>
                <a:gd name="connsiteY8" fmla="*/ 571138 h 1242036"/>
                <a:gd name="connsiteX9" fmla="*/ 34184 w 1357970"/>
                <a:gd name="connsiteY9" fmla="*/ 487707 h 1242036"/>
                <a:gd name="connsiteX10" fmla="*/ 67556 w 1357970"/>
                <a:gd name="connsiteY10" fmla="*/ 414288 h 1242036"/>
                <a:gd name="connsiteX11" fmla="*/ 84242 w 1357970"/>
                <a:gd name="connsiteY11" fmla="*/ 337532 h 1242036"/>
                <a:gd name="connsiteX12" fmla="*/ 120952 w 1357970"/>
                <a:gd name="connsiteY12" fmla="*/ 290811 h 1242036"/>
                <a:gd name="connsiteX13" fmla="*/ 147649 w 1357970"/>
                <a:gd name="connsiteY13" fmla="*/ 217392 h 1242036"/>
                <a:gd name="connsiteX14" fmla="*/ 247766 w 1357970"/>
                <a:gd name="connsiteY14" fmla="*/ 177345 h 1242036"/>
                <a:gd name="connsiteX15" fmla="*/ 324522 w 1357970"/>
                <a:gd name="connsiteY15" fmla="*/ 120612 h 1242036"/>
                <a:gd name="connsiteX16" fmla="*/ 424639 w 1357970"/>
                <a:gd name="connsiteY16" fmla="*/ 90577 h 1242036"/>
                <a:gd name="connsiteX17" fmla="*/ 458011 w 1357970"/>
                <a:gd name="connsiteY17" fmla="*/ 33844 h 1242036"/>
                <a:gd name="connsiteX18" fmla="*/ 504733 w 1357970"/>
                <a:gd name="connsiteY18" fmla="*/ 472 h 1242036"/>
                <a:gd name="connsiteX19" fmla="*/ 588163 w 1357970"/>
                <a:gd name="connsiteY19" fmla="*/ 17158 h 1242036"/>
                <a:gd name="connsiteX20" fmla="*/ 684943 w 1357970"/>
                <a:gd name="connsiteY20" fmla="*/ 57205 h 1242036"/>
                <a:gd name="connsiteX21" fmla="*/ 738338 w 1357970"/>
                <a:gd name="connsiteY21" fmla="*/ 63879 h 1242036"/>
                <a:gd name="connsiteX22" fmla="*/ 815095 w 1357970"/>
                <a:gd name="connsiteY22" fmla="*/ 100589 h 1242036"/>
                <a:gd name="connsiteX23" fmla="*/ 881839 w 1357970"/>
                <a:gd name="connsiteY23" fmla="*/ 130624 h 1242036"/>
                <a:gd name="connsiteX24" fmla="*/ 908537 w 1357970"/>
                <a:gd name="connsiteY24" fmla="*/ 180682 h 1242036"/>
                <a:gd name="connsiteX25" fmla="*/ 975282 w 1357970"/>
                <a:gd name="connsiteY25" fmla="*/ 180682 h 1242036"/>
                <a:gd name="connsiteX26" fmla="*/ 1098759 w 1357970"/>
                <a:gd name="connsiteY26" fmla="*/ 244090 h 1242036"/>
                <a:gd name="connsiteX27" fmla="*/ 1182190 w 1357970"/>
                <a:gd name="connsiteY27" fmla="*/ 337532 h 1242036"/>
                <a:gd name="connsiteX28" fmla="*/ 1245597 w 1357970"/>
                <a:gd name="connsiteY28" fmla="*/ 367567 h 1242036"/>
                <a:gd name="connsiteX29" fmla="*/ 1275632 w 1357970"/>
                <a:gd name="connsiteY29" fmla="*/ 394265 h 1242036"/>
                <a:gd name="connsiteX30" fmla="*/ 1325690 w 1357970"/>
                <a:gd name="connsiteY30" fmla="*/ 404276 h 1242036"/>
                <a:gd name="connsiteX31" fmla="*/ 1349051 w 1357970"/>
                <a:gd name="connsiteY31" fmla="*/ 507730 h 1242036"/>
                <a:gd name="connsiteX32" fmla="*/ 1355725 w 1357970"/>
                <a:gd name="connsiteY32" fmla="*/ 604510 h 1242036"/>
                <a:gd name="connsiteX33" fmla="*/ 1312341 w 1357970"/>
                <a:gd name="connsiteY33" fmla="*/ 651231 h 1242036"/>
                <a:gd name="connsiteX34" fmla="*/ 1282306 w 1357970"/>
                <a:gd name="connsiteY34" fmla="*/ 707964 h 1242036"/>
                <a:gd name="connsiteX35" fmla="*/ 1202213 w 1357970"/>
                <a:gd name="connsiteY35" fmla="*/ 768034 h 1242036"/>
                <a:gd name="connsiteX36" fmla="*/ 1185527 w 1357970"/>
                <a:gd name="connsiteY36" fmla="*/ 811418 h 1242036"/>
                <a:gd name="connsiteX37" fmla="*/ 1215562 w 1357970"/>
                <a:gd name="connsiteY37" fmla="*/ 901523 h 1242036"/>
                <a:gd name="connsiteX38" fmla="*/ 1218899 w 1357970"/>
                <a:gd name="connsiteY38" fmla="*/ 1018326 h 1242036"/>
                <a:gd name="connsiteX39" fmla="*/ 1162166 w 1357970"/>
                <a:gd name="connsiteY39" fmla="*/ 1058373 h 1242036"/>
                <a:gd name="connsiteX40" fmla="*/ 1172178 w 1357970"/>
                <a:gd name="connsiteY40" fmla="*/ 1141803 h 1242036"/>
                <a:gd name="connsiteX41" fmla="*/ 1125457 w 1357970"/>
                <a:gd name="connsiteY41" fmla="*/ 1205211 h 1242036"/>
                <a:gd name="connsiteX42" fmla="*/ 1028677 w 1357970"/>
                <a:gd name="connsiteY42" fmla="*/ 1191862 h 1242036"/>
                <a:gd name="connsiteX43" fmla="*/ 965270 w 1357970"/>
                <a:gd name="connsiteY43" fmla="*/ 1188525 h 1242036"/>
                <a:gd name="connsiteX44" fmla="*/ 908537 w 1357970"/>
                <a:gd name="connsiteY44" fmla="*/ 1228571 h 1242036"/>
                <a:gd name="connsiteX45" fmla="*/ 838455 w 1357970"/>
                <a:gd name="connsiteY45" fmla="*/ 1208548 h 1242036"/>
                <a:gd name="connsiteX46" fmla="*/ 781722 w 1357970"/>
                <a:gd name="connsiteY46" fmla="*/ 1201873 h 1242036"/>
                <a:gd name="connsiteX47" fmla="*/ 721652 w 1357970"/>
                <a:gd name="connsiteY47" fmla="*/ 1211885 h 1242036"/>
                <a:gd name="connsiteX48" fmla="*/ 618198 w 1357970"/>
                <a:gd name="connsiteY48" fmla="*/ 1221897 h 1242036"/>
                <a:gd name="connsiteX49" fmla="*/ 558128 w 1357970"/>
                <a:gd name="connsiteY49" fmla="*/ 1241920 h 1242036"/>
                <a:gd name="connsiteX50" fmla="*/ 481372 w 1357970"/>
                <a:gd name="connsiteY50" fmla="*/ 1211885 h 1242036"/>
                <a:gd name="connsiteX51" fmla="*/ 437988 w 1357970"/>
                <a:gd name="connsiteY51" fmla="*/ 1181850 h 1242036"/>
                <a:gd name="connsiteX0" fmla="*/ 147649 w 1357970"/>
                <a:gd name="connsiteY0" fmla="*/ 1018326 h 1242036"/>
                <a:gd name="connsiteX1" fmla="*/ 87579 w 1357970"/>
                <a:gd name="connsiteY1" fmla="*/ 931558 h 1242036"/>
                <a:gd name="connsiteX2" fmla="*/ 90917 w 1357970"/>
                <a:gd name="connsiteY2" fmla="*/ 881500 h 1242036"/>
                <a:gd name="connsiteX3" fmla="*/ 120952 w 1357970"/>
                <a:gd name="connsiteY3" fmla="*/ 791395 h 1242036"/>
                <a:gd name="connsiteX4" fmla="*/ 74230 w 1357970"/>
                <a:gd name="connsiteY4" fmla="*/ 771371 h 1242036"/>
                <a:gd name="connsiteX5" fmla="*/ 77568 w 1357970"/>
                <a:gd name="connsiteY5" fmla="*/ 731325 h 1242036"/>
                <a:gd name="connsiteX6" fmla="*/ 17498 w 1357970"/>
                <a:gd name="connsiteY6" fmla="*/ 697952 h 1242036"/>
                <a:gd name="connsiteX7" fmla="*/ 811 w 1357970"/>
                <a:gd name="connsiteY7" fmla="*/ 631208 h 1242036"/>
                <a:gd name="connsiteX8" fmla="*/ 37521 w 1357970"/>
                <a:gd name="connsiteY8" fmla="*/ 571138 h 1242036"/>
                <a:gd name="connsiteX9" fmla="*/ 34184 w 1357970"/>
                <a:gd name="connsiteY9" fmla="*/ 487707 h 1242036"/>
                <a:gd name="connsiteX10" fmla="*/ 67556 w 1357970"/>
                <a:gd name="connsiteY10" fmla="*/ 414288 h 1242036"/>
                <a:gd name="connsiteX11" fmla="*/ 84242 w 1357970"/>
                <a:gd name="connsiteY11" fmla="*/ 337532 h 1242036"/>
                <a:gd name="connsiteX12" fmla="*/ 120952 w 1357970"/>
                <a:gd name="connsiteY12" fmla="*/ 290811 h 1242036"/>
                <a:gd name="connsiteX13" fmla="*/ 147649 w 1357970"/>
                <a:gd name="connsiteY13" fmla="*/ 217392 h 1242036"/>
                <a:gd name="connsiteX14" fmla="*/ 247766 w 1357970"/>
                <a:gd name="connsiteY14" fmla="*/ 177345 h 1242036"/>
                <a:gd name="connsiteX15" fmla="*/ 324522 w 1357970"/>
                <a:gd name="connsiteY15" fmla="*/ 120612 h 1242036"/>
                <a:gd name="connsiteX16" fmla="*/ 424639 w 1357970"/>
                <a:gd name="connsiteY16" fmla="*/ 90577 h 1242036"/>
                <a:gd name="connsiteX17" fmla="*/ 458011 w 1357970"/>
                <a:gd name="connsiteY17" fmla="*/ 33844 h 1242036"/>
                <a:gd name="connsiteX18" fmla="*/ 504733 w 1357970"/>
                <a:gd name="connsiteY18" fmla="*/ 472 h 1242036"/>
                <a:gd name="connsiteX19" fmla="*/ 588163 w 1357970"/>
                <a:gd name="connsiteY19" fmla="*/ 17158 h 1242036"/>
                <a:gd name="connsiteX20" fmla="*/ 684943 w 1357970"/>
                <a:gd name="connsiteY20" fmla="*/ 57205 h 1242036"/>
                <a:gd name="connsiteX21" fmla="*/ 738338 w 1357970"/>
                <a:gd name="connsiteY21" fmla="*/ 63879 h 1242036"/>
                <a:gd name="connsiteX22" fmla="*/ 815095 w 1357970"/>
                <a:gd name="connsiteY22" fmla="*/ 100589 h 1242036"/>
                <a:gd name="connsiteX23" fmla="*/ 881839 w 1357970"/>
                <a:gd name="connsiteY23" fmla="*/ 130624 h 1242036"/>
                <a:gd name="connsiteX24" fmla="*/ 908537 w 1357970"/>
                <a:gd name="connsiteY24" fmla="*/ 180682 h 1242036"/>
                <a:gd name="connsiteX25" fmla="*/ 975282 w 1357970"/>
                <a:gd name="connsiteY25" fmla="*/ 180682 h 1242036"/>
                <a:gd name="connsiteX26" fmla="*/ 1098759 w 1357970"/>
                <a:gd name="connsiteY26" fmla="*/ 244090 h 1242036"/>
                <a:gd name="connsiteX27" fmla="*/ 1182190 w 1357970"/>
                <a:gd name="connsiteY27" fmla="*/ 337532 h 1242036"/>
                <a:gd name="connsiteX28" fmla="*/ 1245597 w 1357970"/>
                <a:gd name="connsiteY28" fmla="*/ 367567 h 1242036"/>
                <a:gd name="connsiteX29" fmla="*/ 1275632 w 1357970"/>
                <a:gd name="connsiteY29" fmla="*/ 394265 h 1242036"/>
                <a:gd name="connsiteX30" fmla="*/ 1325690 w 1357970"/>
                <a:gd name="connsiteY30" fmla="*/ 404276 h 1242036"/>
                <a:gd name="connsiteX31" fmla="*/ 1349051 w 1357970"/>
                <a:gd name="connsiteY31" fmla="*/ 507730 h 1242036"/>
                <a:gd name="connsiteX32" fmla="*/ 1355725 w 1357970"/>
                <a:gd name="connsiteY32" fmla="*/ 604510 h 1242036"/>
                <a:gd name="connsiteX33" fmla="*/ 1312341 w 1357970"/>
                <a:gd name="connsiteY33" fmla="*/ 651231 h 1242036"/>
                <a:gd name="connsiteX34" fmla="*/ 1282306 w 1357970"/>
                <a:gd name="connsiteY34" fmla="*/ 707964 h 1242036"/>
                <a:gd name="connsiteX35" fmla="*/ 1202213 w 1357970"/>
                <a:gd name="connsiteY35" fmla="*/ 768034 h 1242036"/>
                <a:gd name="connsiteX36" fmla="*/ 1185527 w 1357970"/>
                <a:gd name="connsiteY36" fmla="*/ 811418 h 1242036"/>
                <a:gd name="connsiteX37" fmla="*/ 1215562 w 1357970"/>
                <a:gd name="connsiteY37" fmla="*/ 901523 h 1242036"/>
                <a:gd name="connsiteX38" fmla="*/ 1218899 w 1357970"/>
                <a:gd name="connsiteY38" fmla="*/ 1018326 h 1242036"/>
                <a:gd name="connsiteX39" fmla="*/ 1162166 w 1357970"/>
                <a:gd name="connsiteY39" fmla="*/ 1058373 h 1242036"/>
                <a:gd name="connsiteX40" fmla="*/ 1172178 w 1357970"/>
                <a:gd name="connsiteY40" fmla="*/ 1141803 h 1242036"/>
                <a:gd name="connsiteX41" fmla="*/ 1125457 w 1357970"/>
                <a:gd name="connsiteY41" fmla="*/ 1205211 h 1242036"/>
                <a:gd name="connsiteX42" fmla="*/ 1028677 w 1357970"/>
                <a:gd name="connsiteY42" fmla="*/ 1191862 h 1242036"/>
                <a:gd name="connsiteX43" fmla="*/ 965270 w 1357970"/>
                <a:gd name="connsiteY43" fmla="*/ 1188525 h 1242036"/>
                <a:gd name="connsiteX44" fmla="*/ 908537 w 1357970"/>
                <a:gd name="connsiteY44" fmla="*/ 1228571 h 1242036"/>
                <a:gd name="connsiteX45" fmla="*/ 838455 w 1357970"/>
                <a:gd name="connsiteY45" fmla="*/ 1208548 h 1242036"/>
                <a:gd name="connsiteX46" fmla="*/ 781722 w 1357970"/>
                <a:gd name="connsiteY46" fmla="*/ 1201873 h 1242036"/>
                <a:gd name="connsiteX47" fmla="*/ 721652 w 1357970"/>
                <a:gd name="connsiteY47" fmla="*/ 1211885 h 1242036"/>
                <a:gd name="connsiteX48" fmla="*/ 618198 w 1357970"/>
                <a:gd name="connsiteY48" fmla="*/ 1221897 h 1242036"/>
                <a:gd name="connsiteX49" fmla="*/ 558128 w 1357970"/>
                <a:gd name="connsiteY49" fmla="*/ 1241920 h 1242036"/>
                <a:gd name="connsiteX50" fmla="*/ 481372 w 1357970"/>
                <a:gd name="connsiteY50" fmla="*/ 1211885 h 1242036"/>
                <a:gd name="connsiteX0" fmla="*/ 147649 w 1357970"/>
                <a:gd name="connsiteY0" fmla="*/ 1018326 h 1242036"/>
                <a:gd name="connsiteX1" fmla="*/ 87579 w 1357970"/>
                <a:gd name="connsiteY1" fmla="*/ 931558 h 1242036"/>
                <a:gd name="connsiteX2" fmla="*/ 90917 w 1357970"/>
                <a:gd name="connsiteY2" fmla="*/ 881500 h 1242036"/>
                <a:gd name="connsiteX3" fmla="*/ 120952 w 1357970"/>
                <a:gd name="connsiteY3" fmla="*/ 791395 h 1242036"/>
                <a:gd name="connsiteX4" fmla="*/ 74230 w 1357970"/>
                <a:gd name="connsiteY4" fmla="*/ 771371 h 1242036"/>
                <a:gd name="connsiteX5" fmla="*/ 77568 w 1357970"/>
                <a:gd name="connsiteY5" fmla="*/ 731325 h 1242036"/>
                <a:gd name="connsiteX6" fmla="*/ 17498 w 1357970"/>
                <a:gd name="connsiteY6" fmla="*/ 697952 h 1242036"/>
                <a:gd name="connsiteX7" fmla="*/ 811 w 1357970"/>
                <a:gd name="connsiteY7" fmla="*/ 631208 h 1242036"/>
                <a:gd name="connsiteX8" fmla="*/ 37521 w 1357970"/>
                <a:gd name="connsiteY8" fmla="*/ 571138 h 1242036"/>
                <a:gd name="connsiteX9" fmla="*/ 34184 w 1357970"/>
                <a:gd name="connsiteY9" fmla="*/ 487707 h 1242036"/>
                <a:gd name="connsiteX10" fmla="*/ 67556 w 1357970"/>
                <a:gd name="connsiteY10" fmla="*/ 414288 h 1242036"/>
                <a:gd name="connsiteX11" fmla="*/ 84242 w 1357970"/>
                <a:gd name="connsiteY11" fmla="*/ 337532 h 1242036"/>
                <a:gd name="connsiteX12" fmla="*/ 120952 w 1357970"/>
                <a:gd name="connsiteY12" fmla="*/ 290811 h 1242036"/>
                <a:gd name="connsiteX13" fmla="*/ 147649 w 1357970"/>
                <a:gd name="connsiteY13" fmla="*/ 217392 h 1242036"/>
                <a:gd name="connsiteX14" fmla="*/ 247766 w 1357970"/>
                <a:gd name="connsiteY14" fmla="*/ 177345 h 1242036"/>
                <a:gd name="connsiteX15" fmla="*/ 324522 w 1357970"/>
                <a:gd name="connsiteY15" fmla="*/ 120612 h 1242036"/>
                <a:gd name="connsiteX16" fmla="*/ 424639 w 1357970"/>
                <a:gd name="connsiteY16" fmla="*/ 90577 h 1242036"/>
                <a:gd name="connsiteX17" fmla="*/ 458011 w 1357970"/>
                <a:gd name="connsiteY17" fmla="*/ 33844 h 1242036"/>
                <a:gd name="connsiteX18" fmla="*/ 504733 w 1357970"/>
                <a:gd name="connsiteY18" fmla="*/ 472 h 1242036"/>
                <a:gd name="connsiteX19" fmla="*/ 588163 w 1357970"/>
                <a:gd name="connsiteY19" fmla="*/ 17158 h 1242036"/>
                <a:gd name="connsiteX20" fmla="*/ 684943 w 1357970"/>
                <a:gd name="connsiteY20" fmla="*/ 57205 h 1242036"/>
                <a:gd name="connsiteX21" fmla="*/ 738338 w 1357970"/>
                <a:gd name="connsiteY21" fmla="*/ 63879 h 1242036"/>
                <a:gd name="connsiteX22" fmla="*/ 815095 w 1357970"/>
                <a:gd name="connsiteY22" fmla="*/ 100589 h 1242036"/>
                <a:gd name="connsiteX23" fmla="*/ 881839 w 1357970"/>
                <a:gd name="connsiteY23" fmla="*/ 130624 h 1242036"/>
                <a:gd name="connsiteX24" fmla="*/ 908537 w 1357970"/>
                <a:gd name="connsiteY24" fmla="*/ 180682 h 1242036"/>
                <a:gd name="connsiteX25" fmla="*/ 975282 w 1357970"/>
                <a:gd name="connsiteY25" fmla="*/ 180682 h 1242036"/>
                <a:gd name="connsiteX26" fmla="*/ 1098759 w 1357970"/>
                <a:gd name="connsiteY26" fmla="*/ 244090 h 1242036"/>
                <a:gd name="connsiteX27" fmla="*/ 1182190 w 1357970"/>
                <a:gd name="connsiteY27" fmla="*/ 337532 h 1242036"/>
                <a:gd name="connsiteX28" fmla="*/ 1245597 w 1357970"/>
                <a:gd name="connsiteY28" fmla="*/ 367567 h 1242036"/>
                <a:gd name="connsiteX29" fmla="*/ 1275632 w 1357970"/>
                <a:gd name="connsiteY29" fmla="*/ 394265 h 1242036"/>
                <a:gd name="connsiteX30" fmla="*/ 1325690 w 1357970"/>
                <a:gd name="connsiteY30" fmla="*/ 404276 h 1242036"/>
                <a:gd name="connsiteX31" fmla="*/ 1349051 w 1357970"/>
                <a:gd name="connsiteY31" fmla="*/ 507730 h 1242036"/>
                <a:gd name="connsiteX32" fmla="*/ 1355725 w 1357970"/>
                <a:gd name="connsiteY32" fmla="*/ 604510 h 1242036"/>
                <a:gd name="connsiteX33" fmla="*/ 1312341 w 1357970"/>
                <a:gd name="connsiteY33" fmla="*/ 651231 h 1242036"/>
                <a:gd name="connsiteX34" fmla="*/ 1282306 w 1357970"/>
                <a:gd name="connsiteY34" fmla="*/ 707964 h 1242036"/>
                <a:gd name="connsiteX35" fmla="*/ 1202213 w 1357970"/>
                <a:gd name="connsiteY35" fmla="*/ 768034 h 1242036"/>
                <a:gd name="connsiteX36" fmla="*/ 1185527 w 1357970"/>
                <a:gd name="connsiteY36" fmla="*/ 811418 h 1242036"/>
                <a:gd name="connsiteX37" fmla="*/ 1215562 w 1357970"/>
                <a:gd name="connsiteY37" fmla="*/ 901523 h 1242036"/>
                <a:gd name="connsiteX38" fmla="*/ 1218899 w 1357970"/>
                <a:gd name="connsiteY38" fmla="*/ 1018326 h 1242036"/>
                <a:gd name="connsiteX39" fmla="*/ 1162166 w 1357970"/>
                <a:gd name="connsiteY39" fmla="*/ 1058373 h 1242036"/>
                <a:gd name="connsiteX40" fmla="*/ 1172178 w 1357970"/>
                <a:gd name="connsiteY40" fmla="*/ 1141803 h 1242036"/>
                <a:gd name="connsiteX41" fmla="*/ 1125457 w 1357970"/>
                <a:gd name="connsiteY41" fmla="*/ 1205211 h 1242036"/>
                <a:gd name="connsiteX42" fmla="*/ 1028677 w 1357970"/>
                <a:gd name="connsiteY42" fmla="*/ 1191862 h 1242036"/>
                <a:gd name="connsiteX43" fmla="*/ 965270 w 1357970"/>
                <a:gd name="connsiteY43" fmla="*/ 1188525 h 1242036"/>
                <a:gd name="connsiteX44" fmla="*/ 908537 w 1357970"/>
                <a:gd name="connsiteY44" fmla="*/ 1228571 h 1242036"/>
                <a:gd name="connsiteX45" fmla="*/ 838455 w 1357970"/>
                <a:gd name="connsiteY45" fmla="*/ 1208548 h 1242036"/>
                <a:gd name="connsiteX46" fmla="*/ 781722 w 1357970"/>
                <a:gd name="connsiteY46" fmla="*/ 1201873 h 1242036"/>
                <a:gd name="connsiteX47" fmla="*/ 721652 w 1357970"/>
                <a:gd name="connsiteY47" fmla="*/ 1211885 h 1242036"/>
                <a:gd name="connsiteX48" fmla="*/ 618198 w 1357970"/>
                <a:gd name="connsiteY48" fmla="*/ 1221897 h 1242036"/>
                <a:gd name="connsiteX49" fmla="*/ 558128 w 1357970"/>
                <a:gd name="connsiteY49" fmla="*/ 1241920 h 1242036"/>
                <a:gd name="connsiteX0" fmla="*/ 147649 w 1357970"/>
                <a:gd name="connsiteY0" fmla="*/ 1018326 h 1228963"/>
                <a:gd name="connsiteX1" fmla="*/ 87579 w 1357970"/>
                <a:gd name="connsiteY1" fmla="*/ 931558 h 1228963"/>
                <a:gd name="connsiteX2" fmla="*/ 90917 w 1357970"/>
                <a:gd name="connsiteY2" fmla="*/ 881500 h 1228963"/>
                <a:gd name="connsiteX3" fmla="*/ 120952 w 1357970"/>
                <a:gd name="connsiteY3" fmla="*/ 791395 h 1228963"/>
                <a:gd name="connsiteX4" fmla="*/ 74230 w 1357970"/>
                <a:gd name="connsiteY4" fmla="*/ 771371 h 1228963"/>
                <a:gd name="connsiteX5" fmla="*/ 77568 w 1357970"/>
                <a:gd name="connsiteY5" fmla="*/ 731325 h 1228963"/>
                <a:gd name="connsiteX6" fmla="*/ 17498 w 1357970"/>
                <a:gd name="connsiteY6" fmla="*/ 697952 h 1228963"/>
                <a:gd name="connsiteX7" fmla="*/ 811 w 1357970"/>
                <a:gd name="connsiteY7" fmla="*/ 631208 h 1228963"/>
                <a:gd name="connsiteX8" fmla="*/ 37521 w 1357970"/>
                <a:gd name="connsiteY8" fmla="*/ 571138 h 1228963"/>
                <a:gd name="connsiteX9" fmla="*/ 34184 w 1357970"/>
                <a:gd name="connsiteY9" fmla="*/ 487707 h 1228963"/>
                <a:gd name="connsiteX10" fmla="*/ 67556 w 1357970"/>
                <a:gd name="connsiteY10" fmla="*/ 414288 h 1228963"/>
                <a:gd name="connsiteX11" fmla="*/ 84242 w 1357970"/>
                <a:gd name="connsiteY11" fmla="*/ 337532 h 1228963"/>
                <a:gd name="connsiteX12" fmla="*/ 120952 w 1357970"/>
                <a:gd name="connsiteY12" fmla="*/ 290811 h 1228963"/>
                <a:gd name="connsiteX13" fmla="*/ 147649 w 1357970"/>
                <a:gd name="connsiteY13" fmla="*/ 217392 h 1228963"/>
                <a:gd name="connsiteX14" fmla="*/ 247766 w 1357970"/>
                <a:gd name="connsiteY14" fmla="*/ 177345 h 1228963"/>
                <a:gd name="connsiteX15" fmla="*/ 324522 w 1357970"/>
                <a:gd name="connsiteY15" fmla="*/ 120612 h 1228963"/>
                <a:gd name="connsiteX16" fmla="*/ 424639 w 1357970"/>
                <a:gd name="connsiteY16" fmla="*/ 90577 h 1228963"/>
                <a:gd name="connsiteX17" fmla="*/ 458011 w 1357970"/>
                <a:gd name="connsiteY17" fmla="*/ 33844 h 1228963"/>
                <a:gd name="connsiteX18" fmla="*/ 504733 w 1357970"/>
                <a:gd name="connsiteY18" fmla="*/ 472 h 1228963"/>
                <a:gd name="connsiteX19" fmla="*/ 588163 w 1357970"/>
                <a:gd name="connsiteY19" fmla="*/ 17158 h 1228963"/>
                <a:gd name="connsiteX20" fmla="*/ 684943 w 1357970"/>
                <a:gd name="connsiteY20" fmla="*/ 57205 h 1228963"/>
                <a:gd name="connsiteX21" fmla="*/ 738338 w 1357970"/>
                <a:gd name="connsiteY21" fmla="*/ 63879 h 1228963"/>
                <a:gd name="connsiteX22" fmla="*/ 815095 w 1357970"/>
                <a:gd name="connsiteY22" fmla="*/ 100589 h 1228963"/>
                <a:gd name="connsiteX23" fmla="*/ 881839 w 1357970"/>
                <a:gd name="connsiteY23" fmla="*/ 130624 h 1228963"/>
                <a:gd name="connsiteX24" fmla="*/ 908537 w 1357970"/>
                <a:gd name="connsiteY24" fmla="*/ 180682 h 1228963"/>
                <a:gd name="connsiteX25" fmla="*/ 975282 w 1357970"/>
                <a:gd name="connsiteY25" fmla="*/ 180682 h 1228963"/>
                <a:gd name="connsiteX26" fmla="*/ 1098759 w 1357970"/>
                <a:gd name="connsiteY26" fmla="*/ 244090 h 1228963"/>
                <a:gd name="connsiteX27" fmla="*/ 1182190 w 1357970"/>
                <a:gd name="connsiteY27" fmla="*/ 337532 h 1228963"/>
                <a:gd name="connsiteX28" fmla="*/ 1245597 w 1357970"/>
                <a:gd name="connsiteY28" fmla="*/ 367567 h 1228963"/>
                <a:gd name="connsiteX29" fmla="*/ 1275632 w 1357970"/>
                <a:gd name="connsiteY29" fmla="*/ 394265 h 1228963"/>
                <a:gd name="connsiteX30" fmla="*/ 1325690 w 1357970"/>
                <a:gd name="connsiteY30" fmla="*/ 404276 h 1228963"/>
                <a:gd name="connsiteX31" fmla="*/ 1349051 w 1357970"/>
                <a:gd name="connsiteY31" fmla="*/ 507730 h 1228963"/>
                <a:gd name="connsiteX32" fmla="*/ 1355725 w 1357970"/>
                <a:gd name="connsiteY32" fmla="*/ 604510 h 1228963"/>
                <a:gd name="connsiteX33" fmla="*/ 1312341 w 1357970"/>
                <a:gd name="connsiteY33" fmla="*/ 651231 h 1228963"/>
                <a:gd name="connsiteX34" fmla="*/ 1282306 w 1357970"/>
                <a:gd name="connsiteY34" fmla="*/ 707964 h 1228963"/>
                <a:gd name="connsiteX35" fmla="*/ 1202213 w 1357970"/>
                <a:gd name="connsiteY35" fmla="*/ 768034 h 1228963"/>
                <a:gd name="connsiteX36" fmla="*/ 1185527 w 1357970"/>
                <a:gd name="connsiteY36" fmla="*/ 811418 h 1228963"/>
                <a:gd name="connsiteX37" fmla="*/ 1215562 w 1357970"/>
                <a:gd name="connsiteY37" fmla="*/ 901523 h 1228963"/>
                <a:gd name="connsiteX38" fmla="*/ 1218899 w 1357970"/>
                <a:gd name="connsiteY38" fmla="*/ 1018326 h 1228963"/>
                <a:gd name="connsiteX39" fmla="*/ 1162166 w 1357970"/>
                <a:gd name="connsiteY39" fmla="*/ 1058373 h 1228963"/>
                <a:gd name="connsiteX40" fmla="*/ 1172178 w 1357970"/>
                <a:gd name="connsiteY40" fmla="*/ 1141803 h 1228963"/>
                <a:gd name="connsiteX41" fmla="*/ 1125457 w 1357970"/>
                <a:gd name="connsiteY41" fmla="*/ 1205211 h 1228963"/>
                <a:gd name="connsiteX42" fmla="*/ 1028677 w 1357970"/>
                <a:gd name="connsiteY42" fmla="*/ 1191862 h 1228963"/>
                <a:gd name="connsiteX43" fmla="*/ 965270 w 1357970"/>
                <a:gd name="connsiteY43" fmla="*/ 1188525 h 1228963"/>
                <a:gd name="connsiteX44" fmla="*/ 908537 w 1357970"/>
                <a:gd name="connsiteY44" fmla="*/ 1228571 h 1228963"/>
                <a:gd name="connsiteX45" fmla="*/ 838455 w 1357970"/>
                <a:gd name="connsiteY45" fmla="*/ 1208548 h 1228963"/>
                <a:gd name="connsiteX46" fmla="*/ 781722 w 1357970"/>
                <a:gd name="connsiteY46" fmla="*/ 1201873 h 1228963"/>
                <a:gd name="connsiteX47" fmla="*/ 721652 w 1357970"/>
                <a:gd name="connsiteY47" fmla="*/ 1211885 h 1228963"/>
                <a:gd name="connsiteX48" fmla="*/ 618198 w 1357970"/>
                <a:gd name="connsiteY48" fmla="*/ 1221897 h 1228963"/>
                <a:gd name="connsiteX0" fmla="*/ 147649 w 1357970"/>
                <a:gd name="connsiteY0" fmla="*/ 1018326 h 1228963"/>
                <a:gd name="connsiteX1" fmla="*/ 87579 w 1357970"/>
                <a:gd name="connsiteY1" fmla="*/ 931558 h 1228963"/>
                <a:gd name="connsiteX2" fmla="*/ 90917 w 1357970"/>
                <a:gd name="connsiteY2" fmla="*/ 881500 h 1228963"/>
                <a:gd name="connsiteX3" fmla="*/ 120952 w 1357970"/>
                <a:gd name="connsiteY3" fmla="*/ 791395 h 1228963"/>
                <a:gd name="connsiteX4" fmla="*/ 74230 w 1357970"/>
                <a:gd name="connsiteY4" fmla="*/ 771371 h 1228963"/>
                <a:gd name="connsiteX5" fmla="*/ 77568 w 1357970"/>
                <a:gd name="connsiteY5" fmla="*/ 731325 h 1228963"/>
                <a:gd name="connsiteX6" fmla="*/ 17498 w 1357970"/>
                <a:gd name="connsiteY6" fmla="*/ 697952 h 1228963"/>
                <a:gd name="connsiteX7" fmla="*/ 811 w 1357970"/>
                <a:gd name="connsiteY7" fmla="*/ 631208 h 1228963"/>
                <a:gd name="connsiteX8" fmla="*/ 37521 w 1357970"/>
                <a:gd name="connsiteY8" fmla="*/ 571138 h 1228963"/>
                <a:gd name="connsiteX9" fmla="*/ 34184 w 1357970"/>
                <a:gd name="connsiteY9" fmla="*/ 487707 h 1228963"/>
                <a:gd name="connsiteX10" fmla="*/ 67556 w 1357970"/>
                <a:gd name="connsiteY10" fmla="*/ 414288 h 1228963"/>
                <a:gd name="connsiteX11" fmla="*/ 84242 w 1357970"/>
                <a:gd name="connsiteY11" fmla="*/ 337532 h 1228963"/>
                <a:gd name="connsiteX12" fmla="*/ 120952 w 1357970"/>
                <a:gd name="connsiteY12" fmla="*/ 290811 h 1228963"/>
                <a:gd name="connsiteX13" fmla="*/ 147649 w 1357970"/>
                <a:gd name="connsiteY13" fmla="*/ 217392 h 1228963"/>
                <a:gd name="connsiteX14" fmla="*/ 247766 w 1357970"/>
                <a:gd name="connsiteY14" fmla="*/ 177345 h 1228963"/>
                <a:gd name="connsiteX15" fmla="*/ 324522 w 1357970"/>
                <a:gd name="connsiteY15" fmla="*/ 120612 h 1228963"/>
                <a:gd name="connsiteX16" fmla="*/ 424639 w 1357970"/>
                <a:gd name="connsiteY16" fmla="*/ 90577 h 1228963"/>
                <a:gd name="connsiteX17" fmla="*/ 458011 w 1357970"/>
                <a:gd name="connsiteY17" fmla="*/ 33844 h 1228963"/>
                <a:gd name="connsiteX18" fmla="*/ 504733 w 1357970"/>
                <a:gd name="connsiteY18" fmla="*/ 472 h 1228963"/>
                <a:gd name="connsiteX19" fmla="*/ 588163 w 1357970"/>
                <a:gd name="connsiteY19" fmla="*/ 17158 h 1228963"/>
                <a:gd name="connsiteX20" fmla="*/ 684943 w 1357970"/>
                <a:gd name="connsiteY20" fmla="*/ 57205 h 1228963"/>
                <a:gd name="connsiteX21" fmla="*/ 738338 w 1357970"/>
                <a:gd name="connsiteY21" fmla="*/ 63879 h 1228963"/>
                <a:gd name="connsiteX22" fmla="*/ 815095 w 1357970"/>
                <a:gd name="connsiteY22" fmla="*/ 100589 h 1228963"/>
                <a:gd name="connsiteX23" fmla="*/ 881839 w 1357970"/>
                <a:gd name="connsiteY23" fmla="*/ 130624 h 1228963"/>
                <a:gd name="connsiteX24" fmla="*/ 908537 w 1357970"/>
                <a:gd name="connsiteY24" fmla="*/ 180682 h 1228963"/>
                <a:gd name="connsiteX25" fmla="*/ 975282 w 1357970"/>
                <a:gd name="connsiteY25" fmla="*/ 180682 h 1228963"/>
                <a:gd name="connsiteX26" fmla="*/ 1098759 w 1357970"/>
                <a:gd name="connsiteY26" fmla="*/ 244090 h 1228963"/>
                <a:gd name="connsiteX27" fmla="*/ 1182190 w 1357970"/>
                <a:gd name="connsiteY27" fmla="*/ 337532 h 1228963"/>
                <a:gd name="connsiteX28" fmla="*/ 1245597 w 1357970"/>
                <a:gd name="connsiteY28" fmla="*/ 367567 h 1228963"/>
                <a:gd name="connsiteX29" fmla="*/ 1275632 w 1357970"/>
                <a:gd name="connsiteY29" fmla="*/ 394265 h 1228963"/>
                <a:gd name="connsiteX30" fmla="*/ 1325690 w 1357970"/>
                <a:gd name="connsiteY30" fmla="*/ 404276 h 1228963"/>
                <a:gd name="connsiteX31" fmla="*/ 1349051 w 1357970"/>
                <a:gd name="connsiteY31" fmla="*/ 507730 h 1228963"/>
                <a:gd name="connsiteX32" fmla="*/ 1355725 w 1357970"/>
                <a:gd name="connsiteY32" fmla="*/ 604510 h 1228963"/>
                <a:gd name="connsiteX33" fmla="*/ 1312341 w 1357970"/>
                <a:gd name="connsiteY33" fmla="*/ 651231 h 1228963"/>
                <a:gd name="connsiteX34" fmla="*/ 1282306 w 1357970"/>
                <a:gd name="connsiteY34" fmla="*/ 707964 h 1228963"/>
                <a:gd name="connsiteX35" fmla="*/ 1202213 w 1357970"/>
                <a:gd name="connsiteY35" fmla="*/ 768034 h 1228963"/>
                <a:gd name="connsiteX36" fmla="*/ 1185527 w 1357970"/>
                <a:gd name="connsiteY36" fmla="*/ 811418 h 1228963"/>
                <a:gd name="connsiteX37" fmla="*/ 1215562 w 1357970"/>
                <a:gd name="connsiteY37" fmla="*/ 901523 h 1228963"/>
                <a:gd name="connsiteX38" fmla="*/ 1218899 w 1357970"/>
                <a:gd name="connsiteY38" fmla="*/ 1018326 h 1228963"/>
                <a:gd name="connsiteX39" fmla="*/ 1162166 w 1357970"/>
                <a:gd name="connsiteY39" fmla="*/ 1058373 h 1228963"/>
                <a:gd name="connsiteX40" fmla="*/ 1172178 w 1357970"/>
                <a:gd name="connsiteY40" fmla="*/ 1141803 h 1228963"/>
                <a:gd name="connsiteX41" fmla="*/ 1125457 w 1357970"/>
                <a:gd name="connsiteY41" fmla="*/ 1205211 h 1228963"/>
                <a:gd name="connsiteX42" fmla="*/ 1028677 w 1357970"/>
                <a:gd name="connsiteY42" fmla="*/ 1191862 h 1228963"/>
                <a:gd name="connsiteX43" fmla="*/ 965270 w 1357970"/>
                <a:gd name="connsiteY43" fmla="*/ 1188525 h 1228963"/>
                <a:gd name="connsiteX44" fmla="*/ 908537 w 1357970"/>
                <a:gd name="connsiteY44" fmla="*/ 1228571 h 1228963"/>
                <a:gd name="connsiteX45" fmla="*/ 838455 w 1357970"/>
                <a:gd name="connsiteY45" fmla="*/ 1208548 h 1228963"/>
                <a:gd name="connsiteX46" fmla="*/ 781722 w 1357970"/>
                <a:gd name="connsiteY46" fmla="*/ 1201873 h 1228963"/>
                <a:gd name="connsiteX47" fmla="*/ 721652 w 1357970"/>
                <a:gd name="connsiteY47" fmla="*/ 1211885 h 1228963"/>
                <a:gd name="connsiteX0" fmla="*/ 147649 w 1357970"/>
                <a:gd name="connsiteY0" fmla="*/ 1018326 h 1228963"/>
                <a:gd name="connsiteX1" fmla="*/ 87579 w 1357970"/>
                <a:gd name="connsiteY1" fmla="*/ 931558 h 1228963"/>
                <a:gd name="connsiteX2" fmla="*/ 90917 w 1357970"/>
                <a:gd name="connsiteY2" fmla="*/ 881500 h 1228963"/>
                <a:gd name="connsiteX3" fmla="*/ 120952 w 1357970"/>
                <a:gd name="connsiteY3" fmla="*/ 791395 h 1228963"/>
                <a:gd name="connsiteX4" fmla="*/ 74230 w 1357970"/>
                <a:gd name="connsiteY4" fmla="*/ 771371 h 1228963"/>
                <a:gd name="connsiteX5" fmla="*/ 77568 w 1357970"/>
                <a:gd name="connsiteY5" fmla="*/ 731325 h 1228963"/>
                <a:gd name="connsiteX6" fmla="*/ 17498 w 1357970"/>
                <a:gd name="connsiteY6" fmla="*/ 697952 h 1228963"/>
                <a:gd name="connsiteX7" fmla="*/ 811 w 1357970"/>
                <a:gd name="connsiteY7" fmla="*/ 631208 h 1228963"/>
                <a:gd name="connsiteX8" fmla="*/ 37521 w 1357970"/>
                <a:gd name="connsiteY8" fmla="*/ 571138 h 1228963"/>
                <a:gd name="connsiteX9" fmla="*/ 34184 w 1357970"/>
                <a:gd name="connsiteY9" fmla="*/ 487707 h 1228963"/>
                <a:gd name="connsiteX10" fmla="*/ 67556 w 1357970"/>
                <a:gd name="connsiteY10" fmla="*/ 414288 h 1228963"/>
                <a:gd name="connsiteX11" fmla="*/ 84242 w 1357970"/>
                <a:gd name="connsiteY11" fmla="*/ 337532 h 1228963"/>
                <a:gd name="connsiteX12" fmla="*/ 120952 w 1357970"/>
                <a:gd name="connsiteY12" fmla="*/ 290811 h 1228963"/>
                <a:gd name="connsiteX13" fmla="*/ 147649 w 1357970"/>
                <a:gd name="connsiteY13" fmla="*/ 217392 h 1228963"/>
                <a:gd name="connsiteX14" fmla="*/ 247766 w 1357970"/>
                <a:gd name="connsiteY14" fmla="*/ 177345 h 1228963"/>
                <a:gd name="connsiteX15" fmla="*/ 324522 w 1357970"/>
                <a:gd name="connsiteY15" fmla="*/ 120612 h 1228963"/>
                <a:gd name="connsiteX16" fmla="*/ 424639 w 1357970"/>
                <a:gd name="connsiteY16" fmla="*/ 90577 h 1228963"/>
                <a:gd name="connsiteX17" fmla="*/ 458011 w 1357970"/>
                <a:gd name="connsiteY17" fmla="*/ 33844 h 1228963"/>
                <a:gd name="connsiteX18" fmla="*/ 504733 w 1357970"/>
                <a:gd name="connsiteY18" fmla="*/ 472 h 1228963"/>
                <a:gd name="connsiteX19" fmla="*/ 588163 w 1357970"/>
                <a:gd name="connsiteY19" fmla="*/ 17158 h 1228963"/>
                <a:gd name="connsiteX20" fmla="*/ 684943 w 1357970"/>
                <a:gd name="connsiteY20" fmla="*/ 57205 h 1228963"/>
                <a:gd name="connsiteX21" fmla="*/ 738338 w 1357970"/>
                <a:gd name="connsiteY21" fmla="*/ 63879 h 1228963"/>
                <a:gd name="connsiteX22" fmla="*/ 815095 w 1357970"/>
                <a:gd name="connsiteY22" fmla="*/ 100589 h 1228963"/>
                <a:gd name="connsiteX23" fmla="*/ 881839 w 1357970"/>
                <a:gd name="connsiteY23" fmla="*/ 130624 h 1228963"/>
                <a:gd name="connsiteX24" fmla="*/ 908537 w 1357970"/>
                <a:gd name="connsiteY24" fmla="*/ 180682 h 1228963"/>
                <a:gd name="connsiteX25" fmla="*/ 975282 w 1357970"/>
                <a:gd name="connsiteY25" fmla="*/ 180682 h 1228963"/>
                <a:gd name="connsiteX26" fmla="*/ 1098759 w 1357970"/>
                <a:gd name="connsiteY26" fmla="*/ 244090 h 1228963"/>
                <a:gd name="connsiteX27" fmla="*/ 1182190 w 1357970"/>
                <a:gd name="connsiteY27" fmla="*/ 337532 h 1228963"/>
                <a:gd name="connsiteX28" fmla="*/ 1245597 w 1357970"/>
                <a:gd name="connsiteY28" fmla="*/ 367567 h 1228963"/>
                <a:gd name="connsiteX29" fmla="*/ 1275632 w 1357970"/>
                <a:gd name="connsiteY29" fmla="*/ 394265 h 1228963"/>
                <a:gd name="connsiteX30" fmla="*/ 1325690 w 1357970"/>
                <a:gd name="connsiteY30" fmla="*/ 404276 h 1228963"/>
                <a:gd name="connsiteX31" fmla="*/ 1349051 w 1357970"/>
                <a:gd name="connsiteY31" fmla="*/ 507730 h 1228963"/>
                <a:gd name="connsiteX32" fmla="*/ 1355725 w 1357970"/>
                <a:gd name="connsiteY32" fmla="*/ 604510 h 1228963"/>
                <a:gd name="connsiteX33" fmla="*/ 1312341 w 1357970"/>
                <a:gd name="connsiteY33" fmla="*/ 651231 h 1228963"/>
                <a:gd name="connsiteX34" fmla="*/ 1282306 w 1357970"/>
                <a:gd name="connsiteY34" fmla="*/ 707964 h 1228963"/>
                <a:gd name="connsiteX35" fmla="*/ 1202213 w 1357970"/>
                <a:gd name="connsiteY35" fmla="*/ 768034 h 1228963"/>
                <a:gd name="connsiteX36" fmla="*/ 1185527 w 1357970"/>
                <a:gd name="connsiteY36" fmla="*/ 811418 h 1228963"/>
                <a:gd name="connsiteX37" fmla="*/ 1215562 w 1357970"/>
                <a:gd name="connsiteY37" fmla="*/ 901523 h 1228963"/>
                <a:gd name="connsiteX38" fmla="*/ 1218899 w 1357970"/>
                <a:gd name="connsiteY38" fmla="*/ 1018326 h 1228963"/>
                <a:gd name="connsiteX39" fmla="*/ 1162166 w 1357970"/>
                <a:gd name="connsiteY39" fmla="*/ 1058373 h 1228963"/>
                <a:gd name="connsiteX40" fmla="*/ 1172178 w 1357970"/>
                <a:gd name="connsiteY40" fmla="*/ 1141803 h 1228963"/>
                <a:gd name="connsiteX41" fmla="*/ 1125457 w 1357970"/>
                <a:gd name="connsiteY41" fmla="*/ 1205211 h 1228963"/>
                <a:gd name="connsiteX42" fmla="*/ 1028677 w 1357970"/>
                <a:gd name="connsiteY42" fmla="*/ 1191862 h 1228963"/>
                <a:gd name="connsiteX43" fmla="*/ 965270 w 1357970"/>
                <a:gd name="connsiteY43" fmla="*/ 1188525 h 1228963"/>
                <a:gd name="connsiteX44" fmla="*/ 908537 w 1357970"/>
                <a:gd name="connsiteY44" fmla="*/ 1228571 h 1228963"/>
                <a:gd name="connsiteX45" fmla="*/ 838455 w 1357970"/>
                <a:gd name="connsiteY45" fmla="*/ 1208548 h 1228963"/>
                <a:gd name="connsiteX46" fmla="*/ 781722 w 1357970"/>
                <a:gd name="connsiteY46" fmla="*/ 1201873 h 1228963"/>
                <a:gd name="connsiteX0" fmla="*/ 147649 w 1357970"/>
                <a:gd name="connsiteY0" fmla="*/ 1018326 h 1228963"/>
                <a:gd name="connsiteX1" fmla="*/ 87579 w 1357970"/>
                <a:gd name="connsiteY1" fmla="*/ 931558 h 1228963"/>
                <a:gd name="connsiteX2" fmla="*/ 90917 w 1357970"/>
                <a:gd name="connsiteY2" fmla="*/ 881500 h 1228963"/>
                <a:gd name="connsiteX3" fmla="*/ 120952 w 1357970"/>
                <a:gd name="connsiteY3" fmla="*/ 791395 h 1228963"/>
                <a:gd name="connsiteX4" fmla="*/ 74230 w 1357970"/>
                <a:gd name="connsiteY4" fmla="*/ 771371 h 1228963"/>
                <a:gd name="connsiteX5" fmla="*/ 77568 w 1357970"/>
                <a:gd name="connsiteY5" fmla="*/ 731325 h 1228963"/>
                <a:gd name="connsiteX6" fmla="*/ 17498 w 1357970"/>
                <a:gd name="connsiteY6" fmla="*/ 697952 h 1228963"/>
                <a:gd name="connsiteX7" fmla="*/ 811 w 1357970"/>
                <a:gd name="connsiteY7" fmla="*/ 631208 h 1228963"/>
                <a:gd name="connsiteX8" fmla="*/ 37521 w 1357970"/>
                <a:gd name="connsiteY8" fmla="*/ 571138 h 1228963"/>
                <a:gd name="connsiteX9" fmla="*/ 34184 w 1357970"/>
                <a:gd name="connsiteY9" fmla="*/ 487707 h 1228963"/>
                <a:gd name="connsiteX10" fmla="*/ 67556 w 1357970"/>
                <a:gd name="connsiteY10" fmla="*/ 414288 h 1228963"/>
                <a:gd name="connsiteX11" fmla="*/ 84242 w 1357970"/>
                <a:gd name="connsiteY11" fmla="*/ 337532 h 1228963"/>
                <a:gd name="connsiteX12" fmla="*/ 120952 w 1357970"/>
                <a:gd name="connsiteY12" fmla="*/ 290811 h 1228963"/>
                <a:gd name="connsiteX13" fmla="*/ 147649 w 1357970"/>
                <a:gd name="connsiteY13" fmla="*/ 217392 h 1228963"/>
                <a:gd name="connsiteX14" fmla="*/ 247766 w 1357970"/>
                <a:gd name="connsiteY14" fmla="*/ 177345 h 1228963"/>
                <a:gd name="connsiteX15" fmla="*/ 324522 w 1357970"/>
                <a:gd name="connsiteY15" fmla="*/ 120612 h 1228963"/>
                <a:gd name="connsiteX16" fmla="*/ 424639 w 1357970"/>
                <a:gd name="connsiteY16" fmla="*/ 90577 h 1228963"/>
                <a:gd name="connsiteX17" fmla="*/ 458011 w 1357970"/>
                <a:gd name="connsiteY17" fmla="*/ 33844 h 1228963"/>
                <a:gd name="connsiteX18" fmla="*/ 504733 w 1357970"/>
                <a:gd name="connsiteY18" fmla="*/ 472 h 1228963"/>
                <a:gd name="connsiteX19" fmla="*/ 588163 w 1357970"/>
                <a:gd name="connsiteY19" fmla="*/ 17158 h 1228963"/>
                <a:gd name="connsiteX20" fmla="*/ 684943 w 1357970"/>
                <a:gd name="connsiteY20" fmla="*/ 57205 h 1228963"/>
                <a:gd name="connsiteX21" fmla="*/ 738338 w 1357970"/>
                <a:gd name="connsiteY21" fmla="*/ 63879 h 1228963"/>
                <a:gd name="connsiteX22" fmla="*/ 815095 w 1357970"/>
                <a:gd name="connsiteY22" fmla="*/ 100589 h 1228963"/>
                <a:gd name="connsiteX23" fmla="*/ 881839 w 1357970"/>
                <a:gd name="connsiteY23" fmla="*/ 130624 h 1228963"/>
                <a:gd name="connsiteX24" fmla="*/ 908537 w 1357970"/>
                <a:gd name="connsiteY24" fmla="*/ 180682 h 1228963"/>
                <a:gd name="connsiteX25" fmla="*/ 975282 w 1357970"/>
                <a:gd name="connsiteY25" fmla="*/ 180682 h 1228963"/>
                <a:gd name="connsiteX26" fmla="*/ 1098759 w 1357970"/>
                <a:gd name="connsiteY26" fmla="*/ 244090 h 1228963"/>
                <a:gd name="connsiteX27" fmla="*/ 1182190 w 1357970"/>
                <a:gd name="connsiteY27" fmla="*/ 337532 h 1228963"/>
                <a:gd name="connsiteX28" fmla="*/ 1245597 w 1357970"/>
                <a:gd name="connsiteY28" fmla="*/ 367567 h 1228963"/>
                <a:gd name="connsiteX29" fmla="*/ 1275632 w 1357970"/>
                <a:gd name="connsiteY29" fmla="*/ 394265 h 1228963"/>
                <a:gd name="connsiteX30" fmla="*/ 1325690 w 1357970"/>
                <a:gd name="connsiteY30" fmla="*/ 404276 h 1228963"/>
                <a:gd name="connsiteX31" fmla="*/ 1349051 w 1357970"/>
                <a:gd name="connsiteY31" fmla="*/ 507730 h 1228963"/>
                <a:gd name="connsiteX32" fmla="*/ 1355725 w 1357970"/>
                <a:gd name="connsiteY32" fmla="*/ 604510 h 1228963"/>
                <a:gd name="connsiteX33" fmla="*/ 1312341 w 1357970"/>
                <a:gd name="connsiteY33" fmla="*/ 651231 h 1228963"/>
                <a:gd name="connsiteX34" fmla="*/ 1282306 w 1357970"/>
                <a:gd name="connsiteY34" fmla="*/ 707964 h 1228963"/>
                <a:gd name="connsiteX35" fmla="*/ 1202213 w 1357970"/>
                <a:gd name="connsiteY35" fmla="*/ 768034 h 1228963"/>
                <a:gd name="connsiteX36" fmla="*/ 1185527 w 1357970"/>
                <a:gd name="connsiteY36" fmla="*/ 811418 h 1228963"/>
                <a:gd name="connsiteX37" fmla="*/ 1215562 w 1357970"/>
                <a:gd name="connsiteY37" fmla="*/ 901523 h 1228963"/>
                <a:gd name="connsiteX38" fmla="*/ 1218899 w 1357970"/>
                <a:gd name="connsiteY38" fmla="*/ 1018326 h 1228963"/>
                <a:gd name="connsiteX39" fmla="*/ 1162166 w 1357970"/>
                <a:gd name="connsiteY39" fmla="*/ 1058373 h 1228963"/>
                <a:gd name="connsiteX40" fmla="*/ 1172178 w 1357970"/>
                <a:gd name="connsiteY40" fmla="*/ 1141803 h 1228963"/>
                <a:gd name="connsiteX41" fmla="*/ 1125457 w 1357970"/>
                <a:gd name="connsiteY41" fmla="*/ 1205211 h 1228963"/>
                <a:gd name="connsiteX42" fmla="*/ 1028677 w 1357970"/>
                <a:gd name="connsiteY42" fmla="*/ 1191862 h 1228963"/>
                <a:gd name="connsiteX43" fmla="*/ 965270 w 1357970"/>
                <a:gd name="connsiteY43" fmla="*/ 1188525 h 1228963"/>
                <a:gd name="connsiteX44" fmla="*/ 908537 w 1357970"/>
                <a:gd name="connsiteY44" fmla="*/ 1228571 h 1228963"/>
                <a:gd name="connsiteX45" fmla="*/ 838455 w 1357970"/>
                <a:gd name="connsiteY45" fmla="*/ 1208548 h 1228963"/>
                <a:gd name="connsiteX0" fmla="*/ 147649 w 1357970"/>
                <a:gd name="connsiteY0" fmla="*/ 1018326 h 1228571"/>
                <a:gd name="connsiteX1" fmla="*/ 87579 w 1357970"/>
                <a:gd name="connsiteY1" fmla="*/ 931558 h 1228571"/>
                <a:gd name="connsiteX2" fmla="*/ 90917 w 1357970"/>
                <a:gd name="connsiteY2" fmla="*/ 881500 h 1228571"/>
                <a:gd name="connsiteX3" fmla="*/ 120952 w 1357970"/>
                <a:gd name="connsiteY3" fmla="*/ 791395 h 1228571"/>
                <a:gd name="connsiteX4" fmla="*/ 74230 w 1357970"/>
                <a:gd name="connsiteY4" fmla="*/ 771371 h 1228571"/>
                <a:gd name="connsiteX5" fmla="*/ 77568 w 1357970"/>
                <a:gd name="connsiteY5" fmla="*/ 731325 h 1228571"/>
                <a:gd name="connsiteX6" fmla="*/ 17498 w 1357970"/>
                <a:gd name="connsiteY6" fmla="*/ 697952 h 1228571"/>
                <a:gd name="connsiteX7" fmla="*/ 811 w 1357970"/>
                <a:gd name="connsiteY7" fmla="*/ 631208 h 1228571"/>
                <a:gd name="connsiteX8" fmla="*/ 37521 w 1357970"/>
                <a:gd name="connsiteY8" fmla="*/ 571138 h 1228571"/>
                <a:gd name="connsiteX9" fmla="*/ 34184 w 1357970"/>
                <a:gd name="connsiteY9" fmla="*/ 487707 h 1228571"/>
                <a:gd name="connsiteX10" fmla="*/ 67556 w 1357970"/>
                <a:gd name="connsiteY10" fmla="*/ 414288 h 1228571"/>
                <a:gd name="connsiteX11" fmla="*/ 84242 w 1357970"/>
                <a:gd name="connsiteY11" fmla="*/ 337532 h 1228571"/>
                <a:gd name="connsiteX12" fmla="*/ 120952 w 1357970"/>
                <a:gd name="connsiteY12" fmla="*/ 290811 h 1228571"/>
                <a:gd name="connsiteX13" fmla="*/ 147649 w 1357970"/>
                <a:gd name="connsiteY13" fmla="*/ 217392 h 1228571"/>
                <a:gd name="connsiteX14" fmla="*/ 247766 w 1357970"/>
                <a:gd name="connsiteY14" fmla="*/ 177345 h 1228571"/>
                <a:gd name="connsiteX15" fmla="*/ 324522 w 1357970"/>
                <a:gd name="connsiteY15" fmla="*/ 120612 h 1228571"/>
                <a:gd name="connsiteX16" fmla="*/ 424639 w 1357970"/>
                <a:gd name="connsiteY16" fmla="*/ 90577 h 1228571"/>
                <a:gd name="connsiteX17" fmla="*/ 458011 w 1357970"/>
                <a:gd name="connsiteY17" fmla="*/ 33844 h 1228571"/>
                <a:gd name="connsiteX18" fmla="*/ 504733 w 1357970"/>
                <a:gd name="connsiteY18" fmla="*/ 472 h 1228571"/>
                <a:gd name="connsiteX19" fmla="*/ 588163 w 1357970"/>
                <a:gd name="connsiteY19" fmla="*/ 17158 h 1228571"/>
                <a:gd name="connsiteX20" fmla="*/ 684943 w 1357970"/>
                <a:gd name="connsiteY20" fmla="*/ 57205 h 1228571"/>
                <a:gd name="connsiteX21" fmla="*/ 738338 w 1357970"/>
                <a:gd name="connsiteY21" fmla="*/ 63879 h 1228571"/>
                <a:gd name="connsiteX22" fmla="*/ 815095 w 1357970"/>
                <a:gd name="connsiteY22" fmla="*/ 100589 h 1228571"/>
                <a:gd name="connsiteX23" fmla="*/ 881839 w 1357970"/>
                <a:gd name="connsiteY23" fmla="*/ 130624 h 1228571"/>
                <a:gd name="connsiteX24" fmla="*/ 908537 w 1357970"/>
                <a:gd name="connsiteY24" fmla="*/ 180682 h 1228571"/>
                <a:gd name="connsiteX25" fmla="*/ 975282 w 1357970"/>
                <a:gd name="connsiteY25" fmla="*/ 180682 h 1228571"/>
                <a:gd name="connsiteX26" fmla="*/ 1098759 w 1357970"/>
                <a:gd name="connsiteY26" fmla="*/ 244090 h 1228571"/>
                <a:gd name="connsiteX27" fmla="*/ 1182190 w 1357970"/>
                <a:gd name="connsiteY27" fmla="*/ 337532 h 1228571"/>
                <a:gd name="connsiteX28" fmla="*/ 1245597 w 1357970"/>
                <a:gd name="connsiteY28" fmla="*/ 367567 h 1228571"/>
                <a:gd name="connsiteX29" fmla="*/ 1275632 w 1357970"/>
                <a:gd name="connsiteY29" fmla="*/ 394265 h 1228571"/>
                <a:gd name="connsiteX30" fmla="*/ 1325690 w 1357970"/>
                <a:gd name="connsiteY30" fmla="*/ 404276 h 1228571"/>
                <a:gd name="connsiteX31" fmla="*/ 1349051 w 1357970"/>
                <a:gd name="connsiteY31" fmla="*/ 507730 h 1228571"/>
                <a:gd name="connsiteX32" fmla="*/ 1355725 w 1357970"/>
                <a:gd name="connsiteY32" fmla="*/ 604510 h 1228571"/>
                <a:gd name="connsiteX33" fmla="*/ 1312341 w 1357970"/>
                <a:gd name="connsiteY33" fmla="*/ 651231 h 1228571"/>
                <a:gd name="connsiteX34" fmla="*/ 1282306 w 1357970"/>
                <a:gd name="connsiteY34" fmla="*/ 707964 h 1228571"/>
                <a:gd name="connsiteX35" fmla="*/ 1202213 w 1357970"/>
                <a:gd name="connsiteY35" fmla="*/ 768034 h 1228571"/>
                <a:gd name="connsiteX36" fmla="*/ 1185527 w 1357970"/>
                <a:gd name="connsiteY36" fmla="*/ 811418 h 1228571"/>
                <a:gd name="connsiteX37" fmla="*/ 1215562 w 1357970"/>
                <a:gd name="connsiteY37" fmla="*/ 901523 h 1228571"/>
                <a:gd name="connsiteX38" fmla="*/ 1218899 w 1357970"/>
                <a:gd name="connsiteY38" fmla="*/ 1018326 h 1228571"/>
                <a:gd name="connsiteX39" fmla="*/ 1162166 w 1357970"/>
                <a:gd name="connsiteY39" fmla="*/ 1058373 h 1228571"/>
                <a:gd name="connsiteX40" fmla="*/ 1172178 w 1357970"/>
                <a:gd name="connsiteY40" fmla="*/ 1141803 h 1228571"/>
                <a:gd name="connsiteX41" fmla="*/ 1125457 w 1357970"/>
                <a:gd name="connsiteY41" fmla="*/ 1205211 h 1228571"/>
                <a:gd name="connsiteX42" fmla="*/ 1028677 w 1357970"/>
                <a:gd name="connsiteY42" fmla="*/ 1191862 h 1228571"/>
                <a:gd name="connsiteX43" fmla="*/ 965270 w 1357970"/>
                <a:gd name="connsiteY43" fmla="*/ 1188525 h 1228571"/>
                <a:gd name="connsiteX44" fmla="*/ 908537 w 1357970"/>
                <a:gd name="connsiteY44" fmla="*/ 1228571 h 1228571"/>
                <a:gd name="connsiteX0" fmla="*/ 147649 w 1357970"/>
                <a:gd name="connsiteY0" fmla="*/ 1018326 h 1207320"/>
                <a:gd name="connsiteX1" fmla="*/ 87579 w 1357970"/>
                <a:gd name="connsiteY1" fmla="*/ 931558 h 1207320"/>
                <a:gd name="connsiteX2" fmla="*/ 90917 w 1357970"/>
                <a:gd name="connsiteY2" fmla="*/ 881500 h 1207320"/>
                <a:gd name="connsiteX3" fmla="*/ 120952 w 1357970"/>
                <a:gd name="connsiteY3" fmla="*/ 791395 h 1207320"/>
                <a:gd name="connsiteX4" fmla="*/ 74230 w 1357970"/>
                <a:gd name="connsiteY4" fmla="*/ 771371 h 1207320"/>
                <a:gd name="connsiteX5" fmla="*/ 77568 w 1357970"/>
                <a:gd name="connsiteY5" fmla="*/ 731325 h 1207320"/>
                <a:gd name="connsiteX6" fmla="*/ 17498 w 1357970"/>
                <a:gd name="connsiteY6" fmla="*/ 697952 h 1207320"/>
                <a:gd name="connsiteX7" fmla="*/ 811 w 1357970"/>
                <a:gd name="connsiteY7" fmla="*/ 631208 h 1207320"/>
                <a:gd name="connsiteX8" fmla="*/ 37521 w 1357970"/>
                <a:gd name="connsiteY8" fmla="*/ 571138 h 1207320"/>
                <a:gd name="connsiteX9" fmla="*/ 34184 w 1357970"/>
                <a:gd name="connsiteY9" fmla="*/ 487707 h 1207320"/>
                <a:gd name="connsiteX10" fmla="*/ 67556 w 1357970"/>
                <a:gd name="connsiteY10" fmla="*/ 414288 h 1207320"/>
                <a:gd name="connsiteX11" fmla="*/ 84242 w 1357970"/>
                <a:gd name="connsiteY11" fmla="*/ 337532 h 1207320"/>
                <a:gd name="connsiteX12" fmla="*/ 120952 w 1357970"/>
                <a:gd name="connsiteY12" fmla="*/ 290811 h 1207320"/>
                <a:gd name="connsiteX13" fmla="*/ 147649 w 1357970"/>
                <a:gd name="connsiteY13" fmla="*/ 217392 h 1207320"/>
                <a:gd name="connsiteX14" fmla="*/ 247766 w 1357970"/>
                <a:gd name="connsiteY14" fmla="*/ 177345 h 1207320"/>
                <a:gd name="connsiteX15" fmla="*/ 324522 w 1357970"/>
                <a:gd name="connsiteY15" fmla="*/ 120612 h 1207320"/>
                <a:gd name="connsiteX16" fmla="*/ 424639 w 1357970"/>
                <a:gd name="connsiteY16" fmla="*/ 90577 h 1207320"/>
                <a:gd name="connsiteX17" fmla="*/ 458011 w 1357970"/>
                <a:gd name="connsiteY17" fmla="*/ 33844 h 1207320"/>
                <a:gd name="connsiteX18" fmla="*/ 504733 w 1357970"/>
                <a:gd name="connsiteY18" fmla="*/ 472 h 1207320"/>
                <a:gd name="connsiteX19" fmla="*/ 588163 w 1357970"/>
                <a:gd name="connsiteY19" fmla="*/ 17158 h 1207320"/>
                <a:gd name="connsiteX20" fmla="*/ 684943 w 1357970"/>
                <a:gd name="connsiteY20" fmla="*/ 57205 h 1207320"/>
                <a:gd name="connsiteX21" fmla="*/ 738338 w 1357970"/>
                <a:gd name="connsiteY21" fmla="*/ 63879 h 1207320"/>
                <a:gd name="connsiteX22" fmla="*/ 815095 w 1357970"/>
                <a:gd name="connsiteY22" fmla="*/ 100589 h 1207320"/>
                <a:gd name="connsiteX23" fmla="*/ 881839 w 1357970"/>
                <a:gd name="connsiteY23" fmla="*/ 130624 h 1207320"/>
                <a:gd name="connsiteX24" fmla="*/ 908537 w 1357970"/>
                <a:gd name="connsiteY24" fmla="*/ 180682 h 1207320"/>
                <a:gd name="connsiteX25" fmla="*/ 975282 w 1357970"/>
                <a:gd name="connsiteY25" fmla="*/ 180682 h 1207320"/>
                <a:gd name="connsiteX26" fmla="*/ 1098759 w 1357970"/>
                <a:gd name="connsiteY26" fmla="*/ 244090 h 1207320"/>
                <a:gd name="connsiteX27" fmla="*/ 1182190 w 1357970"/>
                <a:gd name="connsiteY27" fmla="*/ 337532 h 1207320"/>
                <a:gd name="connsiteX28" fmla="*/ 1245597 w 1357970"/>
                <a:gd name="connsiteY28" fmla="*/ 367567 h 1207320"/>
                <a:gd name="connsiteX29" fmla="*/ 1275632 w 1357970"/>
                <a:gd name="connsiteY29" fmla="*/ 394265 h 1207320"/>
                <a:gd name="connsiteX30" fmla="*/ 1325690 w 1357970"/>
                <a:gd name="connsiteY30" fmla="*/ 404276 h 1207320"/>
                <a:gd name="connsiteX31" fmla="*/ 1349051 w 1357970"/>
                <a:gd name="connsiteY31" fmla="*/ 507730 h 1207320"/>
                <a:gd name="connsiteX32" fmla="*/ 1355725 w 1357970"/>
                <a:gd name="connsiteY32" fmla="*/ 604510 h 1207320"/>
                <a:gd name="connsiteX33" fmla="*/ 1312341 w 1357970"/>
                <a:gd name="connsiteY33" fmla="*/ 651231 h 1207320"/>
                <a:gd name="connsiteX34" fmla="*/ 1282306 w 1357970"/>
                <a:gd name="connsiteY34" fmla="*/ 707964 h 1207320"/>
                <a:gd name="connsiteX35" fmla="*/ 1202213 w 1357970"/>
                <a:gd name="connsiteY35" fmla="*/ 768034 h 1207320"/>
                <a:gd name="connsiteX36" fmla="*/ 1185527 w 1357970"/>
                <a:gd name="connsiteY36" fmla="*/ 811418 h 1207320"/>
                <a:gd name="connsiteX37" fmla="*/ 1215562 w 1357970"/>
                <a:gd name="connsiteY37" fmla="*/ 901523 h 1207320"/>
                <a:gd name="connsiteX38" fmla="*/ 1218899 w 1357970"/>
                <a:gd name="connsiteY38" fmla="*/ 1018326 h 1207320"/>
                <a:gd name="connsiteX39" fmla="*/ 1162166 w 1357970"/>
                <a:gd name="connsiteY39" fmla="*/ 1058373 h 1207320"/>
                <a:gd name="connsiteX40" fmla="*/ 1172178 w 1357970"/>
                <a:gd name="connsiteY40" fmla="*/ 1141803 h 1207320"/>
                <a:gd name="connsiteX41" fmla="*/ 1125457 w 1357970"/>
                <a:gd name="connsiteY41" fmla="*/ 1205211 h 1207320"/>
                <a:gd name="connsiteX42" fmla="*/ 1028677 w 1357970"/>
                <a:gd name="connsiteY42" fmla="*/ 1191862 h 1207320"/>
                <a:gd name="connsiteX43" fmla="*/ 965270 w 1357970"/>
                <a:gd name="connsiteY43" fmla="*/ 1188525 h 1207320"/>
                <a:gd name="connsiteX0" fmla="*/ 147649 w 1357970"/>
                <a:gd name="connsiteY0" fmla="*/ 1018326 h 1207320"/>
                <a:gd name="connsiteX1" fmla="*/ 87579 w 1357970"/>
                <a:gd name="connsiteY1" fmla="*/ 931558 h 1207320"/>
                <a:gd name="connsiteX2" fmla="*/ 90917 w 1357970"/>
                <a:gd name="connsiteY2" fmla="*/ 881500 h 1207320"/>
                <a:gd name="connsiteX3" fmla="*/ 120952 w 1357970"/>
                <a:gd name="connsiteY3" fmla="*/ 791395 h 1207320"/>
                <a:gd name="connsiteX4" fmla="*/ 74230 w 1357970"/>
                <a:gd name="connsiteY4" fmla="*/ 771371 h 1207320"/>
                <a:gd name="connsiteX5" fmla="*/ 77568 w 1357970"/>
                <a:gd name="connsiteY5" fmla="*/ 731325 h 1207320"/>
                <a:gd name="connsiteX6" fmla="*/ 17498 w 1357970"/>
                <a:gd name="connsiteY6" fmla="*/ 697952 h 1207320"/>
                <a:gd name="connsiteX7" fmla="*/ 811 w 1357970"/>
                <a:gd name="connsiteY7" fmla="*/ 631208 h 1207320"/>
                <a:gd name="connsiteX8" fmla="*/ 37521 w 1357970"/>
                <a:gd name="connsiteY8" fmla="*/ 571138 h 1207320"/>
                <a:gd name="connsiteX9" fmla="*/ 34184 w 1357970"/>
                <a:gd name="connsiteY9" fmla="*/ 487707 h 1207320"/>
                <a:gd name="connsiteX10" fmla="*/ 67556 w 1357970"/>
                <a:gd name="connsiteY10" fmla="*/ 414288 h 1207320"/>
                <a:gd name="connsiteX11" fmla="*/ 84242 w 1357970"/>
                <a:gd name="connsiteY11" fmla="*/ 337532 h 1207320"/>
                <a:gd name="connsiteX12" fmla="*/ 120952 w 1357970"/>
                <a:gd name="connsiteY12" fmla="*/ 290811 h 1207320"/>
                <a:gd name="connsiteX13" fmla="*/ 147649 w 1357970"/>
                <a:gd name="connsiteY13" fmla="*/ 217392 h 1207320"/>
                <a:gd name="connsiteX14" fmla="*/ 247766 w 1357970"/>
                <a:gd name="connsiteY14" fmla="*/ 177345 h 1207320"/>
                <a:gd name="connsiteX15" fmla="*/ 324522 w 1357970"/>
                <a:gd name="connsiteY15" fmla="*/ 120612 h 1207320"/>
                <a:gd name="connsiteX16" fmla="*/ 424639 w 1357970"/>
                <a:gd name="connsiteY16" fmla="*/ 90577 h 1207320"/>
                <a:gd name="connsiteX17" fmla="*/ 458011 w 1357970"/>
                <a:gd name="connsiteY17" fmla="*/ 33844 h 1207320"/>
                <a:gd name="connsiteX18" fmla="*/ 504733 w 1357970"/>
                <a:gd name="connsiteY18" fmla="*/ 472 h 1207320"/>
                <a:gd name="connsiteX19" fmla="*/ 588163 w 1357970"/>
                <a:gd name="connsiteY19" fmla="*/ 17158 h 1207320"/>
                <a:gd name="connsiteX20" fmla="*/ 684943 w 1357970"/>
                <a:gd name="connsiteY20" fmla="*/ 57205 h 1207320"/>
                <a:gd name="connsiteX21" fmla="*/ 738338 w 1357970"/>
                <a:gd name="connsiteY21" fmla="*/ 63879 h 1207320"/>
                <a:gd name="connsiteX22" fmla="*/ 815095 w 1357970"/>
                <a:gd name="connsiteY22" fmla="*/ 100589 h 1207320"/>
                <a:gd name="connsiteX23" fmla="*/ 881839 w 1357970"/>
                <a:gd name="connsiteY23" fmla="*/ 130624 h 1207320"/>
                <a:gd name="connsiteX24" fmla="*/ 908537 w 1357970"/>
                <a:gd name="connsiteY24" fmla="*/ 180682 h 1207320"/>
                <a:gd name="connsiteX25" fmla="*/ 975282 w 1357970"/>
                <a:gd name="connsiteY25" fmla="*/ 180682 h 1207320"/>
                <a:gd name="connsiteX26" fmla="*/ 1098759 w 1357970"/>
                <a:gd name="connsiteY26" fmla="*/ 244090 h 1207320"/>
                <a:gd name="connsiteX27" fmla="*/ 1182190 w 1357970"/>
                <a:gd name="connsiteY27" fmla="*/ 337532 h 1207320"/>
                <a:gd name="connsiteX28" fmla="*/ 1245597 w 1357970"/>
                <a:gd name="connsiteY28" fmla="*/ 367567 h 1207320"/>
                <a:gd name="connsiteX29" fmla="*/ 1275632 w 1357970"/>
                <a:gd name="connsiteY29" fmla="*/ 394265 h 1207320"/>
                <a:gd name="connsiteX30" fmla="*/ 1325690 w 1357970"/>
                <a:gd name="connsiteY30" fmla="*/ 404276 h 1207320"/>
                <a:gd name="connsiteX31" fmla="*/ 1349051 w 1357970"/>
                <a:gd name="connsiteY31" fmla="*/ 507730 h 1207320"/>
                <a:gd name="connsiteX32" fmla="*/ 1355725 w 1357970"/>
                <a:gd name="connsiteY32" fmla="*/ 604510 h 1207320"/>
                <a:gd name="connsiteX33" fmla="*/ 1312341 w 1357970"/>
                <a:gd name="connsiteY33" fmla="*/ 651231 h 1207320"/>
                <a:gd name="connsiteX34" fmla="*/ 1282306 w 1357970"/>
                <a:gd name="connsiteY34" fmla="*/ 707964 h 1207320"/>
                <a:gd name="connsiteX35" fmla="*/ 1202213 w 1357970"/>
                <a:gd name="connsiteY35" fmla="*/ 768034 h 1207320"/>
                <a:gd name="connsiteX36" fmla="*/ 1185527 w 1357970"/>
                <a:gd name="connsiteY36" fmla="*/ 811418 h 1207320"/>
                <a:gd name="connsiteX37" fmla="*/ 1215562 w 1357970"/>
                <a:gd name="connsiteY37" fmla="*/ 901523 h 1207320"/>
                <a:gd name="connsiteX38" fmla="*/ 1218899 w 1357970"/>
                <a:gd name="connsiteY38" fmla="*/ 1018326 h 1207320"/>
                <a:gd name="connsiteX39" fmla="*/ 1162166 w 1357970"/>
                <a:gd name="connsiteY39" fmla="*/ 1058373 h 1207320"/>
                <a:gd name="connsiteX40" fmla="*/ 1172178 w 1357970"/>
                <a:gd name="connsiteY40" fmla="*/ 1141803 h 1207320"/>
                <a:gd name="connsiteX41" fmla="*/ 1125457 w 1357970"/>
                <a:gd name="connsiteY41" fmla="*/ 1205211 h 1207320"/>
                <a:gd name="connsiteX42" fmla="*/ 1028677 w 1357970"/>
                <a:gd name="connsiteY42" fmla="*/ 1191862 h 1207320"/>
                <a:gd name="connsiteX0" fmla="*/ 147649 w 1357970"/>
                <a:gd name="connsiteY0" fmla="*/ 1018326 h 1205211"/>
                <a:gd name="connsiteX1" fmla="*/ 87579 w 1357970"/>
                <a:gd name="connsiteY1" fmla="*/ 931558 h 1205211"/>
                <a:gd name="connsiteX2" fmla="*/ 90917 w 1357970"/>
                <a:gd name="connsiteY2" fmla="*/ 881500 h 1205211"/>
                <a:gd name="connsiteX3" fmla="*/ 120952 w 1357970"/>
                <a:gd name="connsiteY3" fmla="*/ 791395 h 1205211"/>
                <a:gd name="connsiteX4" fmla="*/ 74230 w 1357970"/>
                <a:gd name="connsiteY4" fmla="*/ 771371 h 1205211"/>
                <a:gd name="connsiteX5" fmla="*/ 77568 w 1357970"/>
                <a:gd name="connsiteY5" fmla="*/ 731325 h 1205211"/>
                <a:gd name="connsiteX6" fmla="*/ 17498 w 1357970"/>
                <a:gd name="connsiteY6" fmla="*/ 697952 h 1205211"/>
                <a:gd name="connsiteX7" fmla="*/ 811 w 1357970"/>
                <a:gd name="connsiteY7" fmla="*/ 631208 h 1205211"/>
                <a:gd name="connsiteX8" fmla="*/ 37521 w 1357970"/>
                <a:gd name="connsiteY8" fmla="*/ 571138 h 1205211"/>
                <a:gd name="connsiteX9" fmla="*/ 34184 w 1357970"/>
                <a:gd name="connsiteY9" fmla="*/ 487707 h 1205211"/>
                <a:gd name="connsiteX10" fmla="*/ 67556 w 1357970"/>
                <a:gd name="connsiteY10" fmla="*/ 414288 h 1205211"/>
                <a:gd name="connsiteX11" fmla="*/ 84242 w 1357970"/>
                <a:gd name="connsiteY11" fmla="*/ 337532 h 1205211"/>
                <a:gd name="connsiteX12" fmla="*/ 120952 w 1357970"/>
                <a:gd name="connsiteY12" fmla="*/ 290811 h 1205211"/>
                <a:gd name="connsiteX13" fmla="*/ 147649 w 1357970"/>
                <a:gd name="connsiteY13" fmla="*/ 217392 h 1205211"/>
                <a:gd name="connsiteX14" fmla="*/ 247766 w 1357970"/>
                <a:gd name="connsiteY14" fmla="*/ 177345 h 1205211"/>
                <a:gd name="connsiteX15" fmla="*/ 324522 w 1357970"/>
                <a:gd name="connsiteY15" fmla="*/ 120612 h 1205211"/>
                <a:gd name="connsiteX16" fmla="*/ 424639 w 1357970"/>
                <a:gd name="connsiteY16" fmla="*/ 90577 h 1205211"/>
                <a:gd name="connsiteX17" fmla="*/ 458011 w 1357970"/>
                <a:gd name="connsiteY17" fmla="*/ 33844 h 1205211"/>
                <a:gd name="connsiteX18" fmla="*/ 504733 w 1357970"/>
                <a:gd name="connsiteY18" fmla="*/ 472 h 1205211"/>
                <a:gd name="connsiteX19" fmla="*/ 588163 w 1357970"/>
                <a:gd name="connsiteY19" fmla="*/ 17158 h 1205211"/>
                <a:gd name="connsiteX20" fmla="*/ 684943 w 1357970"/>
                <a:gd name="connsiteY20" fmla="*/ 57205 h 1205211"/>
                <a:gd name="connsiteX21" fmla="*/ 738338 w 1357970"/>
                <a:gd name="connsiteY21" fmla="*/ 63879 h 1205211"/>
                <a:gd name="connsiteX22" fmla="*/ 815095 w 1357970"/>
                <a:gd name="connsiteY22" fmla="*/ 100589 h 1205211"/>
                <a:gd name="connsiteX23" fmla="*/ 881839 w 1357970"/>
                <a:gd name="connsiteY23" fmla="*/ 130624 h 1205211"/>
                <a:gd name="connsiteX24" fmla="*/ 908537 w 1357970"/>
                <a:gd name="connsiteY24" fmla="*/ 180682 h 1205211"/>
                <a:gd name="connsiteX25" fmla="*/ 975282 w 1357970"/>
                <a:gd name="connsiteY25" fmla="*/ 180682 h 1205211"/>
                <a:gd name="connsiteX26" fmla="*/ 1098759 w 1357970"/>
                <a:gd name="connsiteY26" fmla="*/ 244090 h 1205211"/>
                <a:gd name="connsiteX27" fmla="*/ 1182190 w 1357970"/>
                <a:gd name="connsiteY27" fmla="*/ 337532 h 1205211"/>
                <a:gd name="connsiteX28" fmla="*/ 1245597 w 1357970"/>
                <a:gd name="connsiteY28" fmla="*/ 367567 h 1205211"/>
                <a:gd name="connsiteX29" fmla="*/ 1275632 w 1357970"/>
                <a:gd name="connsiteY29" fmla="*/ 394265 h 1205211"/>
                <a:gd name="connsiteX30" fmla="*/ 1325690 w 1357970"/>
                <a:gd name="connsiteY30" fmla="*/ 404276 h 1205211"/>
                <a:gd name="connsiteX31" fmla="*/ 1349051 w 1357970"/>
                <a:gd name="connsiteY31" fmla="*/ 507730 h 1205211"/>
                <a:gd name="connsiteX32" fmla="*/ 1355725 w 1357970"/>
                <a:gd name="connsiteY32" fmla="*/ 604510 h 1205211"/>
                <a:gd name="connsiteX33" fmla="*/ 1312341 w 1357970"/>
                <a:gd name="connsiteY33" fmla="*/ 651231 h 1205211"/>
                <a:gd name="connsiteX34" fmla="*/ 1282306 w 1357970"/>
                <a:gd name="connsiteY34" fmla="*/ 707964 h 1205211"/>
                <a:gd name="connsiteX35" fmla="*/ 1202213 w 1357970"/>
                <a:gd name="connsiteY35" fmla="*/ 768034 h 1205211"/>
                <a:gd name="connsiteX36" fmla="*/ 1185527 w 1357970"/>
                <a:gd name="connsiteY36" fmla="*/ 811418 h 1205211"/>
                <a:gd name="connsiteX37" fmla="*/ 1215562 w 1357970"/>
                <a:gd name="connsiteY37" fmla="*/ 901523 h 1205211"/>
                <a:gd name="connsiteX38" fmla="*/ 1218899 w 1357970"/>
                <a:gd name="connsiteY38" fmla="*/ 1018326 h 1205211"/>
                <a:gd name="connsiteX39" fmla="*/ 1162166 w 1357970"/>
                <a:gd name="connsiteY39" fmla="*/ 1058373 h 1205211"/>
                <a:gd name="connsiteX40" fmla="*/ 1172178 w 1357970"/>
                <a:gd name="connsiteY40" fmla="*/ 1141803 h 1205211"/>
                <a:gd name="connsiteX41" fmla="*/ 1125457 w 1357970"/>
                <a:gd name="connsiteY41" fmla="*/ 1205211 h 1205211"/>
                <a:gd name="connsiteX0" fmla="*/ 147649 w 1357970"/>
                <a:gd name="connsiteY0" fmla="*/ 1018326 h 1141803"/>
                <a:gd name="connsiteX1" fmla="*/ 87579 w 1357970"/>
                <a:gd name="connsiteY1" fmla="*/ 931558 h 1141803"/>
                <a:gd name="connsiteX2" fmla="*/ 90917 w 1357970"/>
                <a:gd name="connsiteY2" fmla="*/ 881500 h 1141803"/>
                <a:gd name="connsiteX3" fmla="*/ 120952 w 1357970"/>
                <a:gd name="connsiteY3" fmla="*/ 791395 h 1141803"/>
                <a:gd name="connsiteX4" fmla="*/ 74230 w 1357970"/>
                <a:gd name="connsiteY4" fmla="*/ 771371 h 1141803"/>
                <a:gd name="connsiteX5" fmla="*/ 77568 w 1357970"/>
                <a:gd name="connsiteY5" fmla="*/ 731325 h 1141803"/>
                <a:gd name="connsiteX6" fmla="*/ 17498 w 1357970"/>
                <a:gd name="connsiteY6" fmla="*/ 697952 h 1141803"/>
                <a:gd name="connsiteX7" fmla="*/ 811 w 1357970"/>
                <a:gd name="connsiteY7" fmla="*/ 631208 h 1141803"/>
                <a:gd name="connsiteX8" fmla="*/ 37521 w 1357970"/>
                <a:gd name="connsiteY8" fmla="*/ 571138 h 1141803"/>
                <a:gd name="connsiteX9" fmla="*/ 34184 w 1357970"/>
                <a:gd name="connsiteY9" fmla="*/ 487707 h 1141803"/>
                <a:gd name="connsiteX10" fmla="*/ 67556 w 1357970"/>
                <a:gd name="connsiteY10" fmla="*/ 414288 h 1141803"/>
                <a:gd name="connsiteX11" fmla="*/ 84242 w 1357970"/>
                <a:gd name="connsiteY11" fmla="*/ 337532 h 1141803"/>
                <a:gd name="connsiteX12" fmla="*/ 120952 w 1357970"/>
                <a:gd name="connsiteY12" fmla="*/ 290811 h 1141803"/>
                <a:gd name="connsiteX13" fmla="*/ 147649 w 1357970"/>
                <a:gd name="connsiteY13" fmla="*/ 217392 h 1141803"/>
                <a:gd name="connsiteX14" fmla="*/ 247766 w 1357970"/>
                <a:gd name="connsiteY14" fmla="*/ 177345 h 1141803"/>
                <a:gd name="connsiteX15" fmla="*/ 324522 w 1357970"/>
                <a:gd name="connsiteY15" fmla="*/ 120612 h 1141803"/>
                <a:gd name="connsiteX16" fmla="*/ 424639 w 1357970"/>
                <a:gd name="connsiteY16" fmla="*/ 90577 h 1141803"/>
                <a:gd name="connsiteX17" fmla="*/ 458011 w 1357970"/>
                <a:gd name="connsiteY17" fmla="*/ 33844 h 1141803"/>
                <a:gd name="connsiteX18" fmla="*/ 504733 w 1357970"/>
                <a:gd name="connsiteY18" fmla="*/ 472 h 1141803"/>
                <a:gd name="connsiteX19" fmla="*/ 588163 w 1357970"/>
                <a:gd name="connsiteY19" fmla="*/ 17158 h 1141803"/>
                <a:gd name="connsiteX20" fmla="*/ 684943 w 1357970"/>
                <a:gd name="connsiteY20" fmla="*/ 57205 h 1141803"/>
                <a:gd name="connsiteX21" fmla="*/ 738338 w 1357970"/>
                <a:gd name="connsiteY21" fmla="*/ 63879 h 1141803"/>
                <a:gd name="connsiteX22" fmla="*/ 815095 w 1357970"/>
                <a:gd name="connsiteY22" fmla="*/ 100589 h 1141803"/>
                <a:gd name="connsiteX23" fmla="*/ 881839 w 1357970"/>
                <a:gd name="connsiteY23" fmla="*/ 130624 h 1141803"/>
                <a:gd name="connsiteX24" fmla="*/ 908537 w 1357970"/>
                <a:gd name="connsiteY24" fmla="*/ 180682 h 1141803"/>
                <a:gd name="connsiteX25" fmla="*/ 975282 w 1357970"/>
                <a:gd name="connsiteY25" fmla="*/ 180682 h 1141803"/>
                <a:gd name="connsiteX26" fmla="*/ 1098759 w 1357970"/>
                <a:gd name="connsiteY26" fmla="*/ 244090 h 1141803"/>
                <a:gd name="connsiteX27" fmla="*/ 1182190 w 1357970"/>
                <a:gd name="connsiteY27" fmla="*/ 337532 h 1141803"/>
                <a:gd name="connsiteX28" fmla="*/ 1245597 w 1357970"/>
                <a:gd name="connsiteY28" fmla="*/ 367567 h 1141803"/>
                <a:gd name="connsiteX29" fmla="*/ 1275632 w 1357970"/>
                <a:gd name="connsiteY29" fmla="*/ 394265 h 1141803"/>
                <a:gd name="connsiteX30" fmla="*/ 1325690 w 1357970"/>
                <a:gd name="connsiteY30" fmla="*/ 404276 h 1141803"/>
                <a:gd name="connsiteX31" fmla="*/ 1349051 w 1357970"/>
                <a:gd name="connsiteY31" fmla="*/ 507730 h 1141803"/>
                <a:gd name="connsiteX32" fmla="*/ 1355725 w 1357970"/>
                <a:gd name="connsiteY32" fmla="*/ 604510 h 1141803"/>
                <a:gd name="connsiteX33" fmla="*/ 1312341 w 1357970"/>
                <a:gd name="connsiteY33" fmla="*/ 651231 h 1141803"/>
                <a:gd name="connsiteX34" fmla="*/ 1282306 w 1357970"/>
                <a:gd name="connsiteY34" fmla="*/ 707964 h 1141803"/>
                <a:gd name="connsiteX35" fmla="*/ 1202213 w 1357970"/>
                <a:gd name="connsiteY35" fmla="*/ 768034 h 1141803"/>
                <a:gd name="connsiteX36" fmla="*/ 1185527 w 1357970"/>
                <a:gd name="connsiteY36" fmla="*/ 811418 h 1141803"/>
                <a:gd name="connsiteX37" fmla="*/ 1215562 w 1357970"/>
                <a:gd name="connsiteY37" fmla="*/ 901523 h 1141803"/>
                <a:gd name="connsiteX38" fmla="*/ 1218899 w 1357970"/>
                <a:gd name="connsiteY38" fmla="*/ 1018326 h 1141803"/>
                <a:gd name="connsiteX39" fmla="*/ 1162166 w 1357970"/>
                <a:gd name="connsiteY39" fmla="*/ 1058373 h 1141803"/>
                <a:gd name="connsiteX40" fmla="*/ 1172178 w 1357970"/>
                <a:gd name="connsiteY40" fmla="*/ 1141803 h 1141803"/>
                <a:gd name="connsiteX0" fmla="*/ 147649 w 1357970"/>
                <a:gd name="connsiteY0" fmla="*/ 1018326 h 1058373"/>
                <a:gd name="connsiteX1" fmla="*/ 87579 w 1357970"/>
                <a:gd name="connsiteY1" fmla="*/ 931558 h 1058373"/>
                <a:gd name="connsiteX2" fmla="*/ 90917 w 1357970"/>
                <a:gd name="connsiteY2" fmla="*/ 881500 h 1058373"/>
                <a:gd name="connsiteX3" fmla="*/ 120952 w 1357970"/>
                <a:gd name="connsiteY3" fmla="*/ 791395 h 1058373"/>
                <a:gd name="connsiteX4" fmla="*/ 74230 w 1357970"/>
                <a:gd name="connsiteY4" fmla="*/ 771371 h 1058373"/>
                <a:gd name="connsiteX5" fmla="*/ 77568 w 1357970"/>
                <a:gd name="connsiteY5" fmla="*/ 731325 h 1058373"/>
                <a:gd name="connsiteX6" fmla="*/ 17498 w 1357970"/>
                <a:gd name="connsiteY6" fmla="*/ 697952 h 1058373"/>
                <a:gd name="connsiteX7" fmla="*/ 811 w 1357970"/>
                <a:gd name="connsiteY7" fmla="*/ 631208 h 1058373"/>
                <a:gd name="connsiteX8" fmla="*/ 37521 w 1357970"/>
                <a:gd name="connsiteY8" fmla="*/ 571138 h 1058373"/>
                <a:gd name="connsiteX9" fmla="*/ 34184 w 1357970"/>
                <a:gd name="connsiteY9" fmla="*/ 487707 h 1058373"/>
                <a:gd name="connsiteX10" fmla="*/ 67556 w 1357970"/>
                <a:gd name="connsiteY10" fmla="*/ 414288 h 1058373"/>
                <a:gd name="connsiteX11" fmla="*/ 84242 w 1357970"/>
                <a:gd name="connsiteY11" fmla="*/ 337532 h 1058373"/>
                <a:gd name="connsiteX12" fmla="*/ 120952 w 1357970"/>
                <a:gd name="connsiteY12" fmla="*/ 290811 h 1058373"/>
                <a:gd name="connsiteX13" fmla="*/ 147649 w 1357970"/>
                <a:gd name="connsiteY13" fmla="*/ 217392 h 1058373"/>
                <a:gd name="connsiteX14" fmla="*/ 247766 w 1357970"/>
                <a:gd name="connsiteY14" fmla="*/ 177345 h 1058373"/>
                <a:gd name="connsiteX15" fmla="*/ 324522 w 1357970"/>
                <a:gd name="connsiteY15" fmla="*/ 120612 h 1058373"/>
                <a:gd name="connsiteX16" fmla="*/ 424639 w 1357970"/>
                <a:gd name="connsiteY16" fmla="*/ 90577 h 1058373"/>
                <a:gd name="connsiteX17" fmla="*/ 458011 w 1357970"/>
                <a:gd name="connsiteY17" fmla="*/ 33844 h 1058373"/>
                <a:gd name="connsiteX18" fmla="*/ 504733 w 1357970"/>
                <a:gd name="connsiteY18" fmla="*/ 472 h 1058373"/>
                <a:gd name="connsiteX19" fmla="*/ 588163 w 1357970"/>
                <a:gd name="connsiteY19" fmla="*/ 17158 h 1058373"/>
                <a:gd name="connsiteX20" fmla="*/ 684943 w 1357970"/>
                <a:gd name="connsiteY20" fmla="*/ 57205 h 1058373"/>
                <a:gd name="connsiteX21" fmla="*/ 738338 w 1357970"/>
                <a:gd name="connsiteY21" fmla="*/ 63879 h 1058373"/>
                <a:gd name="connsiteX22" fmla="*/ 815095 w 1357970"/>
                <a:gd name="connsiteY22" fmla="*/ 100589 h 1058373"/>
                <a:gd name="connsiteX23" fmla="*/ 881839 w 1357970"/>
                <a:gd name="connsiteY23" fmla="*/ 130624 h 1058373"/>
                <a:gd name="connsiteX24" fmla="*/ 908537 w 1357970"/>
                <a:gd name="connsiteY24" fmla="*/ 180682 h 1058373"/>
                <a:gd name="connsiteX25" fmla="*/ 975282 w 1357970"/>
                <a:gd name="connsiteY25" fmla="*/ 180682 h 1058373"/>
                <a:gd name="connsiteX26" fmla="*/ 1098759 w 1357970"/>
                <a:gd name="connsiteY26" fmla="*/ 244090 h 1058373"/>
                <a:gd name="connsiteX27" fmla="*/ 1182190 w 1357970"/>
                <a:gd name="connsiteY27" fmla="*/ 337532 h 1058373"/>
                <a:gd name="connsiteX28" fmla="*/ 1245597 w 1357970"/>
                <a:gd name="connsiteY28" fmla="*/ 367567 h 1058373"/>
                <a:gd name="connsiteX29" fmla="*/ 1275632 w 1357970"/>
                <a:gd name="connsiteY29" fmla="*/ 394265 h 1058373"/>
                <a:gd name="connsiteX30" fmla="*/ 1325690 w 1357970"/>
                <a:gd name="connsiteY30" fmla="*/ 404276 h 1058373"/>
                <a:gd name="connsiteX31" fmla="*/ 1349051 w 1357970"/>
                <a:gd name="connsiteY31" fmla="*/ 507730 h 1058373"/>
                <a:gd name="connsiteX32" fmla="*/ 1355725 w 1357970"/>
                <a:gd name="connsiteY32" fmla="*/ 604510 h 1058373"/>
                <a:gd name="connsiteX33" fmla="*/ 1312341 w 1357970"/>
                <a:gd name="connsiteY33" fmla="*/ 651231 h 1058373"/>
                <a:gd name="connsiteX34" fmla="*/ 1282306 w 1357970"/>
                <a:gd name="connsiteY34" fmla="*/ 707964 h 1058373"/>
                <a:gd name="connsiteX35" fmla="*/ 1202213 w 1357970"/>
                <a:gd name="connsiteY35" fmla="*/ 768034 h 1058373"/>
                <a:gd name="connsiteX36" fmla="*/ 1185527 w 1357970"/>
                <a:gd name="connsiteY36" fmla="*/ 811418 h 1058373"/>
                <a:gd name="connsiteX37" fmla="*/ 1215562 w 1357970"/>
                <a:gd name="connsiteY37" fmla="*/ 901523 h 1058373"/>
                <a:gd name="connsiteX38" fmla="*/ 1218899 w 1357970"/>
                <a:gd name="connsiteY38" fmla="*/ 1018326 h 1058373"/>
                <a:gd name="connsiteX39" fmla="*/ 1162166 w 1357970"/>
                <a:gd name="connsiteY39" fmla="*/ 1058373 h 1058373"/>
                <a:gd name="connsiteX0" fmla="*/ 147649 w 1357970"/>
                <a:gd name="connsiteY0" fmla="*/ 1018326 h 1018326"/>
                <a:gd name="connsiteX1" fmla="*/ 87579 w 1357970"/>
                <a:gd name="connsiteY1" fmla="*/ 931558 h 1018326"/>
                <a:gd name="connsiteX2" fmla="*/ 90917 w 1357970"/>
                <a:gd name="connsiteY2" fmla="*/ 881500 h 1018326"/>
                <a:gd name="connsiteX3" fmla="*/ 120952 w 1357970"/>
                <a:gd name="connsiteY3" fmla="*/ 791395 h 1018326"/>
                <a:gd name="connsiteX4" fmla="*/ 74230 w 1357970"/>
                <a:gd name="connsiteY4" fmla="*/ 771371 h 1018326"/>
                <a:gd name="connsiteX5" fmla="*/ 77568 w 1357970"/>
                <a:gd name="connsiteY5" fmla="*/ 731325 h 1018326"/>
                <a:gd name="connsiteX6" fmla="*/ 17498 w 1357970"/>
                <a:gd name="connsiteY6" fmla="*/ 697952 h 1018326"/>
                <a:gd name="connsiteX7" fmla="*/ 811 w 1357970"/>
                <a:gd name="connsiteY7" fmla="*/ 631208 h 1018326"/>
                <a:gd name="connsiteX8" fmla="*/ 37521 w 1357970"/>
                <a:gd name="connsiteY8" fmla="*/ 571138 h 1018326"/>
                <a:gd name="connsiteX9" fmla="*/ 34184 w 1357970"/>
                <a:gd name="connsiteY9" fmla="*/ 487707 h 1018326"/>
                <a:gd name="connsiteX10" fmla="*/ 67556 w 1357970"/>
                <a:gd name="connsiteY10" fmla="*/ 414288 h 1018326"/>
                <a:gd name="connsiteX11" fmla="*/ 84242 w 1357970"/>
                <a:gd name="connsiteY11" fmla="*/ 337532 h 1018326"/>
                <a:gd name="connsiteX12" fmla="*/ 120952 w 1357970"/>
                <a:gd name="connsiteY12" fmla="*/ 290811 h 1018326"/>
                <a:gd name="connsiteX13" fmla="*/ 147649 w 1357970"/>
                <a:gd name="connsiteY13" fmla="*/ 217392 h 1018326"/>
                <a:gd name="connsiteX14" fmla="*/ 247766 w 1357970"/>
                <a:gd name="connsiteY14" fmla="*/ 177345 h 1018326"/>
                <a:gd name="connsiteX15" fmla="*/ 324522 w 1357970"/>
                <a:gd name="connsiteY15" fmla="*/ 120612 h 1018326"/>
                <a:gd name="connsiteX16" fmla="*/ 424639 w 1357970"/>
                <a:gd name="connsiteY16" fmla="*/ 90577 h 1018326"/>
                <a:gd name="connsiteX17" fmla="*/ 458011 w 1357970"/>
                <a:gd name="connsiteY17" fmla="*/ 33844 h 1018326"/>
                <a:gd name="connsiteX18" fmla="*/ 504733 w 1357970"/>
                <a:gd name="connsiteY18" fmla="*/ 472 h 1018326"/>
                <a:gd name="connsiteX19" fmla="*/ 588163 w 1357970"/>
                <a:gd name="connsiteY19" fmla="*/ 17158 h 1018326"/>
                <a:gd name="connsiteX20" fmla="*/ 684943 w 1357970"/>
                <a:gd name="connsiteY20" fmla="*/ 57205 h 1018326"/>
                <a:gd name="connsiteX21" fmla="*/ 738338 w 1357970"/>
                <a:gd name="connsiteY21" fmla="*/ 63879 h 1018326"/>
                <a:gd name="connsiteX22" fmla="*/ 815095 w 1357970"/>
                <a:gd name="connsiteY22" fmla="*/ 100589 h 1018326"/>
                <a:gd name="connsiteX23" fmla="*/ 881839 w 1357970"/>
                <a:gd name="connsiteY23" fmla="*/ 130624 h 1018326"/>
                <a:gd name="connsiteX24" fmla="*/ 908537 w 1357970"/>
                <a:gd name="connsiteY24" fmla="*/ 180682 h 1018326"/>
                <a:gd name="connsiteX25" fmla="*/ 975282 w 1357970"/>
                <a:gd name="connsiteY25" fmla="*/ 180682 h 1018326"/>
                <a:gd name="connsiteX26" fmla="*/ 1098759 w 1357970"/>
                <a:gd name="connsiteY26" fmla="*/ 244090 h 1018326"/>
                <a:gd name="connsiteX27" fmla="*/ 1182190 w 1357970"/>
                <a:gd name="connsiteY27" fmla="*/ 337532 h 1018326"/>
                <a:gd name="connsiteX28" fmla="*/ 1245597 w 1357970"/>
                <a:gd name="connsiteY28" fmla="*/ 367567 h 1018326"/>
                <a:gd name="connsiteX29" fmla="*/ 1275632 w 1357970"/>
                <a:gd name="connsiteY29" fmla="*/ 394265 h 1018326"/>
                <a:gd name="connsiteX30" fmla="*/ 1325690 w 1357970"/>
                <a:gd name="connsiteY30" fmla="*/ 404276 h 1018326"/>
                <a:gd name="connsiteX31" fmla="*/ 1349051 w 1357970"/>
                <a:gd name="connsiteY31" fmla="*/ 507730 h 1018326"/>
                <a:gd name="connsiteX32" fmla="*/ 1355725 w 1357970"/>
                <a:gd name="connsiteY32" fmla="*/ 604510 h 1018326"/>
                <a:gd name="connsiteX33" fmla="*/ 1312341 w 1357970"/>
                <a:gd name="connsiteY33" fmla="*/ 651231 h 1018326"/>
                <a:gd name="connsiteX34" fmla="*/ 1282306 w 1357970"/>
                <a:gd name="connsiteY34" fmla="*/ 707964 h 1018326"/>
                <a:gd name="connsiteX35" fmla="*/ 1202213 w 1357970"/>
                <a:gd name="connsiteY35" fmla="*/ 768034 h 1018326"/>
                <a:gd name="connsiteX36" fmla="*/ 1185527 w 1357970"/>
                <a:gd name="connsiteY36" fmla="*/ 811418 h 1018326"/>
                <a:gd name="connsiteX37" fmla="*/ 1215562 w 1357970"/>
                <a:gd name="connsiteY37" fmla="*/ 901523 h 1018326"/>
                <a:gd name="connsiteX38" fmla="*/ 1218899 w 1357970"/>
                <a:gd name="connsiteY38" fmla="*/ 1018326 h 1018326"/>
                <a:gd name="connsiteX0" fmla="*/ 147649 w 1357970"/>
                <a:gd name="connsiteY0" fmla="*/ 1018326 h 1018326"/>
                <a:gd name="connsiteX1" fmla="*/ 87579 w 1357970"/>
                <a:gd name="connsiteY1" fmla="*/ 931558 h 1018326"/>
                <a:gd name="connsiteX2" fmla="*/ 90917 w 1357970"/>
                <a:gd name="connsiteY2" fmla="*/ 881500 h 1018326"/>
                <a:gd name="connsiteX3" fmla="*/ 120952 w 1357970"/>
                <a:gd name="connsiteY3" fmla="*/ 791395 h 1018326"/>
                <a:gd name="connsiteX4" fmla="*/ 74230 w 1357970"/>
                <a:gd name="connsiteY4" fmla="*/ 771371 h 1018326"/>
                <a:gd name="connsiteX5" fmla="*/ 77568 w 1357970"/>
                <a:gd name="connsiteY5" fmla="*/ 731325 h 1018326"/>
                <a:gd name="connsiteX6" fmla="*/ 17498 w 1357970"/>
                <a:gd name="connsiteY6" fmla="*/ 697952 h 1018326"/>
                <a:gd name="connsiteX7" fmla="*/ 811 w 1357970"/>
                <a:gd name="connsiteY7" fmla="*/ 631208 h 1018326"/>
                <a:gd name="connsiteX8" fmla="*/ 37521 w 1357970"/>
                <a:gd name="connsiteY8" fmla="*/ 571138 h 1018326"/>
                <a:gd name="connsiteX9" fmla="*/ 34184 w 1357970"/>
                <a:gd name="connsiteY9" fmla="*/ 487707 h 1018326"/>
                <a:gd name="connsiteX10" fmla="*/ 67556 w 1357970"/>
                <a:gd name="connsiteY10" fmla="*/ 414288 h 1018326"/>
                <a:gd name="connsiteX11" fmla="*/ 84242 w 1357970"/>
                <a:gd name="connsiteY11" fmla="*/ 337532 h 1018326"/>
                <a:gd name="connsiteX12" fmla="*/ 120952 w 1357970"/>
                <a:gd name="connsiteY12" fmla="*/ 290811 h 1018326"/>
                <a:gd name="connsiteX13" fmla="*/ 147649 w 1357970"/>
                <a:gd name="connsiteY13" fmla="*/ 217392 h 1018326"/>
                <a:gd name="connsiteX14" fmla="*/ 247766 w 1357970"/>
                <a:gd name="connsiteY14" fmla="*/ 177345 h 1018326"/>
                <a:gd name="connsiteX15" fmla="*/ 324522 w 1357970"/>
                <a:gd name="connsiteY15" fmla="*/ 120612 h 1018326"/>
                <a:gd name="connsiteX16" fmla="*/ 424639 w 1357970"/>
                <a:gd name="connsiteY16" fmla="*/ 90577 h 1018326"/>
                <a:gd name="connsiteX17" fmla="*/ 458011 w 1357970"/>
                <a:gd name="connsiteY17" fmla="*/ 33844 h 1018326"/>
                <a:gd name="connsiteX18" fmla="*/ 504733 w 1357970"/>
                <a:gd name="connsiteY18" fmla="*/ 472 h 1018326"/>
                <a:gd name="connsiteX19" fmla="*/ 588163 w 1357970"/>
                <a:gd name="connsiteY19" fmla="*/ 17158 h 1018326"/>
                <a:gd name="connsiteX20" fmla="*/ 684943 w 1357970"/>
                <a:gd name="connsiteY20" fmla="*/ 57205 h 1018326"/>
                <a:gd name="connsiteX21" fmla="*/ 738338 w 1357970"/>
                <a:gd name="connsiteY21" fmla="*/ 63879 h 1018326"/>
                <a:gd name="connsiteX22" fmla="*/ 815095 w 1357970"/>
                <a:gd name="connsiteY22" fmla="*/ 100589 h 1018326"/>
                <a:gd name="connsiteX23" fmla="*/ 881839 w 1357970"/>
                <a:gd name="connsiteY23" fmla="*/ 130624 h 1018326"/>
                <a:gd name="connsiteX24" fmla="*/ 908537 w 1357970"/>
                <a:gd name="connsiteY24" fmla="*/ 180682 h 1018326"/>
                <a:gd name="connsiteX25" fmla="*/ 975282 w 1357970"/>
                <a:gd name="connsiteY25" fmla="*/ 180682 h 1018326"/>
                <a:gd name="connsiteX26" fmla="*/ 1098759 w 1357970"/>
                <a:gd name="connsiteY26" fmla="*/ 244090 h 1018326"/>
                <a:gd name="connsiteX27" fmla="*/ 1182190 w 1357970"/>
                <a:gd name="connsiteY27" fmla="*/ 337532 h 1018326"/>
                <a:gd name="connsiteX28" fmla="*/ 1245597 w 1357970"/>
                <a:gd name="connsiteY28" fmla="*/ 367567 h 1018326"/>
                <a:gd name="connsiteX29" fmla="*/ 1275632 w 1357970"/>
                <a:gd name="connsiteY29" fmla="*/ 394265 h 1018326"/>
                <a:gd name="connsiteX30" fmla="*/ 1325690 w 1357970"/>
                <a:gd name="connsiteY30" fmla="*/ 404276 h 1018326"/>
                <a:gd name="connsiteX31" fmla="*/ 1349051 w 1357970"/>
                <a:gd name="connsiteY31" fmla="*/ 507730 h 1018326"/>
                <a:gd name="connsiteX32" fmla="*/ 1355725 w 1357970"/>
                <a:gd name="connsiteY32" fmla="*/ 604510 h 1018326"/>
                <a:gd name="connsiteX33" fmla="*/ 1312341 w 1357970"/>
                <a:gd name="connsiteY33" fmla="*/ 651231 h 1018326"/>
                <a:gd name="connsiteX34" fmla="*/ 1282306 w 1357970"/>
                <a:gd name="connsiteY34" fmla="*/ 707964 h 1018326"/>
                <a:gd name="connsiteX35" fmla="*/ 1202213 w 1357970"/>
                <a:gd name="connsiteY35" fmla="*/ 768034 h 1018326"/>
                <a:gd name="connsiteX36" fmla="*/ 1185527 w 1357970"/>
                <a:gd name="connsiteY36" fmla="*/ 811418 h 1018326"/>
                <a:gd name="connsiteX37" fmla="*/ 1215562 w 1357970"/>
                <a:gd name="connsiteY37" fmla="*/ 901523 h 1018326"/>
                <a:gd name="connsiteX0" fmla="*/ 147649 w 1357970"/>
                <a:gd name="connsiteY0" fmla="*/ 1018326 h 1018326"/>
                <a:gd name="connsiteX1" fmla="*/ 87579 w 1357970"/>
                <a:gd name="connsiteY1" fmla="*/ 931558 h 1018326"/>
                <a:gd name="connsiteX2" fmla="*/ 90917 w 1357970"/>
                <a:gd name="connsiteY2" fmla="*/ 881500 h 1018326"/>
                <a:gd name="connsiteX3" fmla="*/ 120952 w 1357970"/>
                <a:gd name="connsiteY3" fmla="*/ 791395 h 1018326"/>
                <a:gd name="connsiteX4" fmla="*/ 74230 w 1357970"/>
                <a:gd name="connsiteY4" fmla="*/ 771371 h 1018326"/>
                <a:gd name="connsiteX5" fmla="*/ 77568 w 1357970"/>
                <a:gd name="connsiteY5" fmla="*/ 731325 h 1018326"/>
                <a:gd name="connsiteX6" fmla="*/ 17498 w 1357970"/>
                <a:gd name="connsiteY6" fmla="*/ 697952 h 1018326"/>
                <a:gd name="connsiteX7" fmla="*/ 811 w 1357970"/>
                <a:gd name="connsiteY7" fmla="*/ 631208 h 1018326"/>
                <a:gd name="connsiteX8" fmla="*/ 37521 w 1357970"/>
                <a:gd name="connsiteY8" fmla="*/ 571138 h 1018326"/>
                <a:gd name="connsiteX9" fmla="*/ 34184 w 1357970"/>
                <a:gd name="connsiteY9" fmla="*/ 487707 h 1018326"/>
                <a:gd name="connsiteX10" fmla="*/ 67556 w 1357970"/>
                <a:gd name="connsiteY10" fmla="*/ 414288 h 1018326"/>
                <a:gd name="connsiteX11" fmla="*/ 84242 w 1357970"/>
                <a:gd name="connsiteY11" fmla="*/ 337532 h 1018326"/>
                <a:gd name="connsiteX12" fmla="*/ 120952 w 1357970"/>
                <a:gd name="connsiteY12" fmla="*/ 290811 h 1018326"/>
                <a:gd name="connsiteX13" fmla="*/ 147649 w 1357970"/>
                <a:gd name="connsiteY13" fmla="*/ 217392 h 1018326"/>
                <a:gd name="connsiteX14" fmla="*/ 247766 w 1357970"/>
                <a:gd name="connsiteY14" fmla="*/ 177345 h 1018326"/>
                <a:gd name="connsiteX15" fmla="*/ 324522 w 1357970"/>
                <a:gd name="connsiteY15" fmla="*/ 120612 h 1018326"/>
                <a:gd name="connsiteX16" fmla="*/ 424639 w 1357970"/>
                <a:gd name="connsiteY16" fmla="*/ 90577 h 1018326"/>
                <a:gd name="connsiteX17" fmla="*/ 458011 w 1357970"/>
                <a:gd name="connsiteY17" fmla="*/ 33844 h 1018326"/>
                <a:gd name="connsiteX18" fmla="*/ 504733 w 1357970"/>
                <a:gd name="connsiteY18" fmla="*/ 472 h 1018326"/>
                <a:gd name="connsiteX19" fmla="*/ 588163 w 1357970"/>
                <a:gd name="connsiteY19" fmla="*/ 17158 h 1018326"/>
                <a:gd name="connsiteX20" fmla="*/ 684943 w 1357970"/>
                <a:gd name="connsiteY20" fmla="*/ 57205 h 1018326"/>
                <a:gd name="connsiteX21" fmla="*/ 738338 w 1357970"/>
                <a:gd name="connsiteY21" fmla="*/ 63879 h 1018326"/>
                <a:gd name="connsiteX22" fmla="*/ 815095 w 1357970"/>
                <a:gd name="connsiteY22" fmla="*/ 100589 h 1018326"/>
                <a:gd name="connsiteX23" fmla="*/ 881839 w 1357970"/>
                <a:gd name="connsiteY23" fmla="*/ 130624 h 1018326"/>
                <a:gd name="connsiteX24" fmla="*/ 908537 w 1357970"/>
                <a:gd name="connsiteY24" fmla="*/ 180682 h 1018326"/>
                <a:gd name="connsiteX25" fmla="*/ 975282 w 1357970"/>
                <a:gd name="connsiteY25" fmla="*/ 180682 h 1018326"/>
                <a:gd name="connsiteX26" fmla="*/ 1098759 w 1357970"/>
                <a:gd name="connsiteY26" fmla="*/ 244090 h 1018326"/>
                <a:gd name="connsiteX27" fmla="*/ 1182190 w 1357970"/>
                <a:gd name="connsiteY27" fmla="*/ 337532 h 1018326"/>
                <a:gd name="connsiteX28" fmla="*/ 1245597 w 1357970"/>
                <a:gd name="connsiteY28" fmla="*/ 367567 h 1018326"/>
                <a:gd name="connsiteX29" fmla="*/ 1275632 w 1357970"/>
                <a:gd name="connsiteY29" fmla="*/ 394265 h 1018326"/>
                <a:gd name="connsiteX30" fmla="*/ 1325690 w 1357970"/>
                <a:gd name="connsiteY30" fmla="*/ 404276 h 1018326"/>
                <a:gd name="connsiteX31" fmla="*/ 1349051 w 1357970"/>
                <a:gd name="connsiteY31" fmla="*/ 507730 h 1018326"/>
                <a:gd name="connsiteX32" fmla="*/ 1355725 w 1357970"/>
                <a:gd name="connsiteY32" fmla="*/ 604510 h 1018326"/>
                <a:gd name="connsiteX33" fmla="*/ 1312341 w 1357970"/>
                <a:gd name="connsiteY33" fmla="*/ 651231 h 1018326"/>
                <a:gd name="connsiteX34" fmla="*/ 1282306 w 1357970"/>
                <a:gd name="connsiteY34" fmla="*/ 707964 h 1018326"/>
                <a:gd name="connsiteX35" fmla="*/ 1202213 w 1357970"/>
                <a:gd name="connsiteY35" fmla="*/ 768034 h 1018326"/>
                <a:gd name="connsiteX36" fmla="*/ 1185527 w 1357970"/>
                <a:gd name="connsiteY36" fmla="*/ 811418 h 1018326"/>
                <a:gd name="connsiteX0" fmla="*/ 147649 w 1357970"/>
                <a:gd name="connsiteY0" fmla="*/ 1018326 h 1018326"/>
                <a:gd name="connsiteX1" fmla="*/ 87579 w 1357970"/>
                <a:gd name="connsiteY1" fmla="*/ 931558 h 1018326"/>
                <a:gd name="connsiteX2" fmla="*/ 90917 w 1357970"/>
                <a:gd name="connsiteY2" fmla="*/ 881500 h 1018326"/>
                <a:gd name="connsiteX3" fmla="*/ 120952 w 1357970"/>
                <a:gd name="connsiteY3" fmla="*/ 791395 h 1018326"/>
                <a:gd name="connsiteX4" fmla="*/ 74230 w 1357970"/>
                <a:gd name="connsiteY4" fmla="*/ 771371 h 1018326"/>
                <a:gd name="connsiteX5" fmla="*/ 77568 w 1357970"/>
                <a:gd name="connsiteY5" fmla="*/ 731325 h 1018326"/>
                <a:gd name="connsiteX6" fmla="*/ 17498 w 1357970"/>
                <a:gd name="connsiteY6" fmla="*/ 697952 h 1018326"/>
                <a:gd name="connsiteX7" fmla="*/ 811 w 1357970"/>
                <a:gd name="connsiteY7" fmla="*/ 631208 h 1018326"/>
                <a:gd name="connsiteX8" fmla="*/ 37521 w 1357970"/>
                <a:gd name="connsiteY8" fmla="*/ 571138 h 1018326"/>
                <a:gd name="connsiteX9" fmla="*/ 34184 w 1357970"/>
                <a:gd name="connsiteY9" fmla="*/ 487707 h 1018326"/>
                <a:gd name="connsiteX10" fmla="*/ 67556 w 1357970"/>
                <a:gd name="connsiteY10" fmla="*/ 414288 h 1018326"/>
                <a:gd name="connsiteX11" fmla="*/ 84242 w 1357970"/>
                <a:gd name="connsiteY11" fmla="*/ 337532 h 1018326"/>
                <a:gd name="connsiteX12" fmla="*/ 120952 w 1357970"/>
                <a:gd name="connsiteY12" fmla="*/ 290811 h 1018326"/>
                <a:gd name="connsiteX13" fmla="*/ 147649 w 1357970"/>
                <a:gd name="connsiteY13" fmla="*/ 217392 h 1018326"/>
                <a:gd name="connsiteX14" fmla="*/ 247766 w 1357970"/>
                <a:gd name="connsiteY14" fmla="*/ 177345 h 1018326"/>
                <a:gd name="connsiteX15" fmla="*/ 324522 w 1357970"/>
                <a:gd name="connsiteY15" fmla="*/ 120612 h 1018326"/>
                <a:gd name="connsiteX16" fmla="*/ 424639 w 1357970"/>
                <a:gd name="connsiteY16" fmla="*/ 90577 h 1018326"/>
                <a:gd name="connsiteX17" fmla="*/ 458011 w 1357970"/>
                <a:gd name="connsiteY17" fmla="*/ 33844 h 1018326"/>
                <a:gd name="connsiteX18" fmla="*/ 504733 w 1357970"/>
                <a:gd name="connsiteY18" fmla="*/ 472 h 1018326"/>
                <a:gd name="connsiteX19" fmla="*/ 588163 w 1357970"/>
                <a:gd name="connsiteY19" fmla="*/ 17158 h 1018326"/>
                <a:gd name="connsiteX20" fmla="*/ 684943 w 1357970"/>
                <a:gd name="connsiteY20" fmla="*/ 57205 h 1018326"/>
                <a:gd name="connsiteX21" fmla="*/ 738338 w 1357970"/>
                <a:gd name="connsiteY21" fmla="*/ 63879 h 1018326"/>
                <a:gd name="connsiteX22" fmla="*/ 815095 w 1357970"/>
                <a:gd name="connsiteY22" fmla="*/ 100589 h 1018326"/>
                <a:gd name="connsiteX23" fmla="*/ 881839 w 1357970"/>
                <a:gd name="connsiteY23" fmla="*/ 130624 h 1018326"/>
                <a:gd name="connsiteX24" fmla="*/ 908537 w 1357970"/>
                <a:gd name="connsiteY24" fmla="*/ 180682 h 1018326"/>
                <a:gd name="connsiteX25" fmla="*/ 975282 w 1357970"/>
                <a:gd name="connsiteY25" fmla="*/ 180682 h 1018326"/>
                <a:gd name="connsiteX26" fmla="*/ 1098759 w 1357970"/>
                <a:gd name="connsiteY26" fmla="*/ 244090 h 1018326"/>
                <a:gd name="connsiteX27" fmla="*/ 1182190 w 1357970"/>
                <a:gd name="connsiteY27" fmla="*/ 337532 h 1018326"/>
                <a:gd name="connsiteX28" fmla="*/ 1245597 w 1357970"/>
                <a:gd name="connsiteY28" fmla="*/ 367567 h 1018326"/>
                <a:gd name="connsiteX29" fmla="*/ 1275632 w 1357970"/>
                <a:gd name="connsiteY29" fmla="*/ 394265 h 1018326"/>
                <a:gd name="connsiteX30" fmla="*/ 1325690 w 1357970"/>
                <a:gd name="connsiteY30" fmla="*/ 404276 h 1018326"/>
                <a:gd name="connsiteX31" fmla="*/ 1349051 w 1357970"/>
                <a:gd name="connsiteY31" fmla="*/ 507730 h 1018326"/>
                <a:gd name="connsiteX32" fmla="*/ 1355725 w 1357970"/>
                <a:gd name="connsiteY32" fmla="*/ 604510 h 1018326"/>
                <a:gd name="connsiteX33" fmla="*/ 1312341 w 1357970"/>
                <a:gd name="connsiteY33" fmla="*/ 651231 h 1018326"/>
                <a:gd name="connsiteX34" fmla="*/ 1282306 w 1357970"/>
                <a:gd name="connsiteY34" fmla="*/ 707964 h 1018326"/>
                <a:gd name="connsiteX35" fmla="*/ 1202213 w 1357970"/>
                <a:gd name="connsiteY35" fmla="*/ 768034 h 1018326"/>
                <a:gd name="connsiteX0" fmla="*/ 147649 w 1357970"/>
                <a:gd name="connsiteY0" fmla="*/ 1018326 h 1018326"/>
                <a:gd name="connsiteX1" fmla="*/ 87579 w 1357970"/>
                <a:gd name="connsiteY1" fmla="*/ 931558 h 1018326"/>
                <a:gd name="connsiteX2" fmla="*/ 90917 w 1357970"/>
                <a:gd name="connsiteY2" fmla="*/ 881500 h 1018326"/>
                <a:gd name="connsiteX3" fmla="*/ 120952 w 1357970"/>
                <a:gd name="connsiteY3" fmla="*/ 791395 h 1018326"/>
                <a:gd name="connsiteX4" fmla="*/ 74230 w 1357970"/>
                <a:gd name="connsiteY4" fmla="*/ 771371 h 1018326"/>
                <a:gd name="connsiteX5" fmla="*/ 77568 w 1357970"/>
                <a:gd name="connsiteY5" fmla="*/ 731325 h 1018326"/>
                <a:gd name="connsiteX6" fmla="*/ 17498 w 1357970"/>
                <a:gd name="connsiteY6" fmla="*/ 697952 h 1018326"/>
                <a:gd name="connsiteX7" fmla="*/ 811 w 1357970"/>
                <a:gd name="connsiteY7" fmla="*/ 631208 h 1018326"/>
                <a:gd name="connsiteX8" fmla="*/ 37521 w 1357970"/>
                <a:gd name="connsiteY8" fmla="*/ 571138 h 1018326"/>
                <a:gd name="connsiteX9" fmla="*/ 34184 w 1357970"/>
                <a:gd name="connsiteY9" fmla="*/ 487707 h 1018326"/>
                <a:gd name="connsiteX10" fmla="*/ 67556 w 1357970"/>
                <a:gd name="connsiteY10" fmla="*/ 414288 h 1018326"/>
                <a:gd name="connsiteX11" fmla="*/ 84242 w 1357970"/>
                <a:gd name="connsiteY11" fmla="*/ 337532 h 1018326"/>
                <a:gd name="connsiteX12" fmla="*/ 120952 w 1357970"/>
                <a:gd name="connsiteY12" fmla="*/ 290811 h 1018326"/>
                <a:gd name="connsiteX13" fmla="*/ 147649 w 1357970"/>
                <a:gd name="connsiteY13" fmla="*/ 217392 h 1018326"/>
                <a:gd name="connsiteX14" fmla="*/ 247766 w 1357970"/>
                <a:gd name="connsiteY14" fmla="*/ 177345 h 1018326"/>
                <a:gd name="connsiteX15" fmla="*/ 324522 w 1357970"/>
                <a:gd name="connsiteY15" fmla="*/ 120612 h 1018326"/>
                <a:gd name="connsiteX16" fmla="*/ 424639 w 1357970"/>
                <a:gd name="connsiteY16" fmla="*/ 90577 h 1018326"/>
                <a:gd name="connsiteX17" fmla="*/ 458011 w 1357970"/>
                <a:gd name="connsiteY17" fmla="*/ 33844 h 1018326"/>
                <a:gd name="connsiteX18" fmla="*/ 504733 w 1357970"/>
                <a:gd name="connsiteY18" fmla="*/ 472 h 1018326"/>
                <a:gd name="connsiteX19" fmla="*/ 588163 w 1357970"/>
                <a:gd name="connsiteY19" fmla="*/ 17158 h 1018326"/>
                <a:gd name="connsiteX20" fmla="*/ 684943 w 1357970"/>
                <a:gd name="connsiteY20" fmla="*/ 57205 h 1018326"/>
                <a:gd name="connsiteX21" fmla="*/ 738338 w 1357970"/>
                <a:gd name="connsiteY21" fmla="*/ 63879 h 1018326"/>
                <a:gd name="connsiteX22" fmla="*/ 815095 w 1357970"/>
                <a:gd name="connsiteY22" fmla="*/ 100589 h 1018326"/>
                <a:gd name="connsiteX23" fmla="*/ 881839 w 1357970"/>
                <a:gd name="connsiteY23" fmla="*/ 130624 h 1018326"/>
                <a:gd name="connsiteX24" fmla="*/ 908537 w 1357970"/>
                <a:gd name="connsiteY24" fmla="*/ 180682 h 1018326"/>
                <a:gd name="connsiteX25" fmla="*/ 975282 w 1357970"/>
                <a:gd name="connsiteY25" fmla="*/ 180682 h 1018326"/>
                <a:gd name="connsiteX26" fmla="*/ 1098759 w 1357970"/>
                <a:gd name="connsiteY26" fmla="*/ 244090 h 1018326"/>
                <a:gd name="connsiteX27" fmla="*/ 1182190 w 1357970"/>
                <a:gd name="connsiteY27" fmla="*/ 337532 h 1018326"/>
                <a:gd name="connsiteX28" fmla="*/ 1245597 w 1357970"/>
                <a:gd name="connsiteY28" fmla="*/ 367567 h 1018326"/>
                <a:gd name="connsiteX29" fmla="*/ 1275632 w 1357970"/>
                <a:gd name="connsiteY29" fmla="*/ 394265 h 1018326"/>
                <a:gd name="connsiteX30" fmla="*/ 1325690 w 1357970"/>
                <a:gd name="connsiteY30" fmla="*/ 404276 h 1018326"/>
                <a:gd name="connsiteX31" fmla="*/ 1349051 w 1357970"/>
                <a:gd name="connsiteY31" fmla="*/ 507730 h 1018326"/>
                <a:gd name="connsiteX32" fmla="*/ 1355725 w 1357970"/>
                <a:gd name="connsiteY32" fmla="*/ 604510 h 1018326"/>
                <a:gd name="connsiteX33" fmla="*/ 1312341 w 1357970"/>
                <a:gd name="connsiteY33" fmla="*/ 651231 h 1018326"/>
                <a:gd name="connsiteX34" fmla="*/ 1282306 w 1357970"/>
                <a:gd name="connsiteY34" fmla="*/ 707964 h 1018326"/>
                <a:gd name="connsiteX0" fmla="*/ 147649 w 1357970"/>
                <a:gd name="connsiteY0" fmla="*/ 1018326 h 1018326"/>
                <a:gd name="connsiteX1" fmla="*/ 87579 w 1357970"/>
                <a:gd name="connsiteY1" fmla="*/ 931558 h 1018326"/>
                <a:gd name="connsiteX2" fmla="*/ 90917 w 1357970"/>
                <a:gd name="connsiteY2" fmla="*/ 881500 h 1018326"/>
                <a:gd name="connsiteX3" fmla="*/ 120952 w 1357970"/>
                <a:gd name="connsiteY3" fmla="*/ 791395 h 1018326"/>
                <a:gd name="connsiteX4" fmla="*/ 74230 w 1357970"/>
                <a:gd name="connsiteY4" fmla="*/ 771371 h 1018326"/>
                <a:gd name="connsiteX5" fmla="*/ 77568 w 1357970"/>
                <a:gd name="connsiteY5" fmla="*/ 731325 h 1018326"/>
                <a:gd name="connsiteX6" fmla="*/ 17498 w 1357970"/>
                <a:gd name="connsiteY6" fmla="*/ 697952 h 1018326"/>
                <a:gd name="connsiteX7" fmla="*/ 811 w 1357970"/>
                <a:gd name="connsiteY7" fmla="*/ 631208 h 1018326"/>
                <a:gd name="connsiteX8" fmla="*/ 37521 w 1357970"/>
                <a:gd name="connsiteY8" fmla="*/ 571138 h 1018326"/>
                <a:gd name="connsiteX9" fmla="*/ 34184 w 1357970"/>
                <a:gd name="connsiteY9" fmla="*/ 487707 h 1018326"/>
                <a:gd name="connsiteX10" fmla="*/ 67556 w 1357970"/>
                <a:gd name="connsiteY10" fmla="*/ 414288 h 1018326"/>
                <a:gd name="connsiteX11" fmla="*/ 84242 w 1357970"/>
                <a:gd name="connsiteY11" fmla="*/ 337532 h 1018326"/>
                <a:gd name="connsiteX12" fmla="*/ 120952 w 1357970"/>
                <a:gd name="connsiteY12" fmla="*/ 290811 h 1018326"/>
                <a:gd name="connsiteX13" fmla="*/ 147649 w 1357970"/>
                <a:gd name="connsiteY13" fmla="*/ 217392 h 1018326"/>
                <a:gd name="connsiteX14" fmla="*/ 247766 w 1357970"/>
                <a:gd name="connsiteY14" fmla="*/ 177345 h 1018326"/>
                <a:gd name="connsiteX15" fmla="*/ 324522 w 1357970"/>
                <a:gd name="connsiteY15" fmla="*/ 120612 h 1018326"/>
                <a:gd name="connsiteX16" fmla="*/ 424639 w 1357970"/>
                <a:gd name="connsiteY16" fmla="*/ 90577 h 1018326"/>
                <a:gd name="connsiteX17" fmla="*/ 458011 w 1357970"/>
                <a:gd name="connsiteY17" fmla="*/ 33844 h 1018326"/>
                <a:gd name="connsiteX18" fmla="*/ 504733 w 1357970"/>
                <a:gd name="connsiteY18" fmla="*/ 472 h 1018326"/>
                <a:gd name="connsiteX19" fmla="*/ 588163 w 1357970"/>
                <a:gd name="connsiteY19" fmla="*/ 17158 h 1018326"/>
                <a:gd name="connsiteX20" fmla="*/ 684943 w 1357970"/>
                <a:gd name="connsiteY20" fmla="*/ 57205 h 1018326"/>
                <a:gd name="connsiteX21" fmla="*/ 738338 w 1357970"/>
                <a:gd name="connsiteY21" fmla="*/ 63879 h 1018326"/>
                <a:gd name="connsiteX22" fmla="*/ 815095 w 1357970"/>
                <a:gd name="connsiteY22" fmla="*/ 100589 h 1018326"/>
                <a:gd name="connsiteX23" fmla="*/ 881839 w 1357970"/>
                <a:gd name="connsiteY23" fmla="*/ 130624 h 1018326"/>
                <a:gd name="connsiteX24" fmla="*/ 908537 w 1357970"/>
                <a:gd name="connsiteY24" fmla="*/ 180682 h 1018326"/>
                <a:gd name="connsiteX25" fmla="*/ 975282 w 1357970"/>
                <a:gd name="connsiteY25" fmla="*/ 180682 h 1018326"/>
                <a:gd name="connsiteX26" fmla="*/ 1098759 w 1357970"/>
                <a:gd name="connsiteY26" fmla="*/ 244090 h 1018326"/>
                <a:gd name="connsiteX27" fmla="*/ 1182190 w 1357970"/>
                <a:gd name="connsiteY27" fmla="*/ 337532 h 1018326"/>
                <a:gd name="connsiteX28" fmla="*/ 1245597 w 1357970"/>
                <a:gd name="connsiteY28" fmla="*/ 367567 h 1018326"/>
                <a:gd name="connsiteX29" fmla="*/ 1275632 w 1357970"/>
                <a:gd name="connsiteY29" fmla="*/ 394265 h 1018326"/>
                <a:gd name="connsiteX30" fmla="*/ 1325690 w 1357970"/>
                <a:gd name="connsiteY30" fmla="*/ 404276 h 1018326"/>
                <a:gd name="connsiteX31" fmla="*/ 1349051 w 1357970"/>
                <a:gd name="connsiteY31" fmla="*/ 507730 h 1018326"/>
                <a:gd name="connsiteX32" fmla="*/ 1355725 w 1357970"/>
                <a:gd name="connsiteY32" fmla="*/ 604510 h 1018326"/>
                <a:gd name="connsiteX33" fmla="*/ 1312341 w 1357970"/>
                <a:gd name="connsiteY33" fmla="*/ 651231 h 1018326"/>
                <a:gd name="connsiteX0" fmla="*/ 147649 w 1357970"/>
                <a:gd name="connsiteY0" fmla="*/ 1018326 h 1018326"/>
                <a:gd name="connsiteX1" fmla="*/ 87579 w 1357970"/>
                <a:gd name="connsiteY1" fmla="*/ 931558 h 1018326"/>
                <a:gd name="connsiteX2" fmla="*/ 90917 w 1357970"/>
                <a:gd name="connsiteY2" fmla="*/ 881500 h 1018326"/>
                <a:gd name="connsiteX3" fmla="*/ 120952 w 1357970"/>
                <a:gd name="connsiteY3" fmla="*/ 791395 h 1018326"/>
                <a:gd name="connsiteX4" fmla="*/ 74230 w 1357970"/>
                <a:gd name="connsiteY4" fmla="*/ 771371 h 1018326"/>
                <a:gd name="connsiteX5" fmla="*/ 77568 w 1357970"/>
                <a:gd name="connsiteY5" fmla="*/ 731325 h 1018326"/>
                <a:gd name="connsiteX6" fmla="*/ 17498 w 1357970"/>
                <a:gd name="connsiteY6" fmla="*/ 697952 h 1018326"/>
                <a:gd name="connsiteX7" fmla="*/ 811 w 1357970"/>
                <a:gd name="connsiteY7" fmla="*/ 631208 h 1018326"/>
                <a:gd name="connsiteX8" fmla="*/ 37521 w 1357970"/>
                <a:gd name="connsiteY8" fmla="*/ 571138 h 1018326"/>
                <a:gd name="connsiteX9" fmla="*/ 34184 w 1357970"/>
                <a:gd name="connsiteY9" fmla="*/ 487707 h 1018326"/>
                <a:gd name="connsiteX10" fmla="*/ 67556 w 1357970"/>
                <a:gd name="connsiteY10" fmla="*/ 414288 h 1018326"/>
                <a:gd name="connsiteX11" fmla="*/ 84242 w 1357970"/>
                <a:gd name="connsiteY11" fmla="*/ 337532 h 1018326"/>
                <a:gd name="connsiteX12" fmla="*/ 120952 w 1357970"/>
                <a:gd name="connsiteY12" fmla="*/ 290811 h 1018326"/>
                <a:gd name="connsiteX13" fmla="*/ 147649 w 1357970"/>
                <a:gd name="connsiteY13" fmla="*/ 217392 h 1018326"/>
                <a:gd name="connsiteX14" fmla="*/ 247766 w 1357970"/>
                <a:gd name="connsiteY14" fmla="*/ 177345 h 1018326"/>
                <a:gd name="connsiteX15" fmla="*/ 324522 w 1357970"/>
                <a:gd name="connsiteY15" fmla="*/ 120612 h 1018326"/>
                <a:gd name="connsiteX16" fmla="*/ 424639 w 1357970"/>
                <a:gd name="connsiteY16" fmla="*/ 90577 h 1018326"/>
                <a:gd name="connsiteX17" fmla="*/ 458011 w 1357970"/>
                <a:gd name="connsiteY17" fmla="*/ 33844 h 1018326"/>
                <a:gd name="connsiteX18" fmla="*/ 504733 w 1357970"/>
                <a:gd name="connsiteY18" fmla="*/ 472 h 1018326"/>
                <a:gd name="connsiteX19" fmla="*/ 588163 w 1357970"/>
                <a:gd name="connsiteY19" fmla="*/ 17158 h 1018326"/>
                <a:gd name="connsiteX20" fmla="*/ 684943 w 1357970"/>
                <a:gd name="connsiteY20" fmla="*/ 57205 h 1018326"/>
                <a:gd name="connsiteX21" fmla="*/ 738338 w 1357970"/>
                <a:gd name="connsiteY21" fmla="*/ 63879 h 1018326"/>
                <a:gd name="connsiteX22" fmla="*/ 815095 w 1357970"/>
                <a:gd name="connsiteY22" fmla="*/ 100589 h 1018326"/>
                <a:gd name="connsiteX23" fmla="*/ 881839 w 1357970"/>
                <a:gd name="connsiteY23" fmla="*/ 130624 h 1018326"/>
                <a:gd name="connsiteX24" fmla="*/ 908537 w 1357970"/>
                <a:gd name="connsiteY24" fmla="*/ 180682 h 1018326"/>
                <a:gd name="connsiteX25" fmla="*/ 975282 w 1357970"/>
                <a:gd name="connsiteY25" fmla="*/ 180682 h 1018326"/>
                <a:gd name="connsiteX26" fmla="*/ 1098759 w 1357970"/>
                <a:gd name="connsiteY26" fmla="*/ 244090 h 1018326"/>
                <a:gd name="connsiteX27" fmla="*/ 1182190 w 1357970"/>
                <a:gd name="connsiteY27" fmla="*/ 337532 h 1018326"/>
                <a:gd name="connsiteX28" fmla="*/ 1245597 w 1357970"/>
                <a:gd name="connsiteY28" fmla="*/ 367567 h 1018326"/>
                <a:gd name="connsiteX29" fmla="*/ 1275632 w 1357970"/>
                <a:gd name="connsiteY29" fmla="*/ 394265 h 1018326"/>
                <a:gd name="connsiteX30" fmla="*/ 1325690 w 1357970"/>
                <a:gd name="connsiteY30" fmla="*/ 404276 h 1018326"/>
                <a:gd name="connsiteX31" fmla="*/ 1349051 w 1357970"/>
                <a:gd name="connsiteY31" fmla="*/ 507730 h 1018326"/>
                <a:gd name="connsiteX32" fmla="*/ 1355725 w 1357970"/>
                <a:gd name="connsiteY32" fmla="*/ 604510 h 1018326"/>
                <a:gd name="connsiteX0" fmla="*/ 147649 w 1349051"/>
                <a:gd name="connsiteY0" fmla="*/ 1018326 h 1018326"/>
                <a:gd name="connsiteX1" fmla="*/ 87579 w 1349051"/>
                <a:gd name="connsiteY1" fmla="*/ 931558 h 1018326"/>
                <a:gd name="connsiteX2" fmla="*/ 90917 w 1349051"/>
                <a:gd name="connsiteY2" fmla="*/ 881500 h 1018326"/>
                <a:gd name="connsiteX3" fmla="*/ 120952 w 1349051"/>
                <a:gd name="connsiteY3" fmla="*/ 791395 h 1018326"/>
                <a:gd name="connsiteX4" fmla="*/ 74230 w 1349051"/>
                <a:gd name="connsiteY4" fmla="*/ 771371 h 1018326"/>
                <a:gd name="connsiteX5" fmla="*/ 77568 w 1349051"/>
                <a:gd name="connsiteY5" fmla="*/ 731325 h 1018326"/>
                <a:gd name="connsiteX6" fmla="*/ 17498 w 1349051"/>
                <a:gd name="connsiteY6" fmla="*/ 697952 h 1018326"/>
                <a:gd name="connsiteX7" fmla="*/ 811 w 1349051"/>
                <a:gd name="connsiteY7" fmla="*/ 631208 h 1018326"/>
                <a:gd name="connsiteX8" fmla="*/ 37521 w 1349051"/>
                <a:gd name="connsiteY8" fmla="*/ 571138 h 1018326"/>
                <a:gd name="connsiteX9" fmla="*/ 34184 w 1349051"/>
                <a:gd name="connsiteY9" fmla="*/ 487707 h 1018326"/>
                <a:gd name="connsiteX10" fmla="*/ 67556 w 1349051"/>
                <a:gd name="connsiteY10" fmla="*/ 414288 h 1018326"/>
                <a:gd name="connsiteX11" fmla="*/ 84242 w 1349051"/>
                <a:gd name="connsiteY11" fmla="*/ 337532 h 1018326"/>
                <a:gd name="connsiteX12" fmla="*/ 120952 w 1349051"/>
                <a:gd name="connsiteY12" fmla="*/ 290811 h 1018326"/>
                <a:gd name="connsiteX13" fmla="*/ 147649 w 1349051"/>
                <a:gd name="connsiteY13" fmla="*/ 217392 h 1018326"/>
                <a:gd name="connsiteX14" fmla="*/ 247766 w 1349051"/>
                <a:gd name="connsiteY14" fmla="*/ 177345 h 1018326"/>
                <a:gd name="connsiteX15" fmla="*/ 324522 w 1349051"/>
                <a:gd name="connsiteY15" fmla="*/ 120612 h 1018326"/>
                <a:gd name="connsiteX16" fmla="*/ 424639 w 1349051"/>
                <a:gd name="connsiteY16" fmla="*/ 90577 h 1018326"/>
                <a:gd name="connsiteX17" fmla="*/ 458011 w 1349051"/>
                <a:gd name="connsiteY17" fmla="*/ 33844 h 1018326"/>
                <a:gd name="connsiteX18" fmla="*/ 504733 w 1349051"/>
                <a:gd name="connsiteY18" fmla="*/ 472 h 1018326"/>
                <a:gd name="connsiteX19" fmla="*/ 588163 w 1349051"/>
                <a:gd name="connsiteY19" fmla="*/ 17158 h 1018326"/>
                <a:gd name="connsiteX20" fmla="*/ 684943 w 1349051"/>
                <a:gd name="connsiteY20" fmla="*/ 57205 h 1018326"/>
                <a:gd name="connsiteX21" fmla="*/ 738338 w 1349051"/>
                <a:gd name="connsiteY21" fmla="*/ 63879 h 1018326"/>
                <a:gd name="connsiteX22" fmla="*/ 815095 w 1349051"/>
                <a:gd name="connsiteY22" fmla="*/ 100589 h 1018326"/>
                <a:gd name="connsiteX23" fmla="*/ 881839 w 1349051"/>
                <a:gd name="connsiteY23" fmla="*/ 130624 h 1018326"/>
                <a:gd name="connsiteX24" fmla="*/ 908537 w 1349051"/>
                <a:gd name="connsiteY24" fmla="*/ 180682 h 1018326"/>
                <a:gd name="connsiteX25" fmla="*/ 975282 w 1349051"/>
                <a:gd name="connsiteY25" fmla="*/ 180682 h 1018326"/>
                <a:gd name="connsiteX26" fmla="*/ 1098759 w 1349051"/>
                <a:gd name="connsiteY26" fmla="*/ 244090 h 1018326"/>
                <a:gd name="connsiteX27" fmla="*/ 1182190 w 1349051"/>
                <a:gd name="connsiteY27" fmla="*/ 337532 h 1018326"/>
                <a:gd name="connsiteX28" fmla="*/ 1245597 w 1349051"/>
                <a:gd name="connsiteY28" fmla="*/ 367567 h 1018326"/>
                <a:gd name="connsiteX29" fmla="*/ 1275632 w 1349051"/>
                <a:gd name="connsiteY29" fmla="*/ 394265 h 1018326"/>
                <a:gd name="connsiteX30" fmla="*/ 1325690 w 1349051"/>
                <a:gd name="connsiteY30" fmla="*/ 404276 h 1018326"/>
                <a:gd name="connsiteX31" fmla="*/ 1349051 w 1349051"/>
                <a:gd name="connsiteY31" fmla="*/ 507730 h 1018326"/>
                <a:gd name="connsiteX0" fmla="*/ 147649 w 1325690"/>
                <a:gd name="connsiteY0" fmla="*/ 1018326 h 1018326"/>
                <a:gd name="connsiteX1" fmla="*/ 87579 w 1325690"/>
                <a:gd name="connsiteY1" fmla="*/ 931558 h 1018326"/>
                <a:gd name="connsiteX2" fmla="*/ 90917 w 1325690"/>
                <a:gd name="connsiteY2" fmla="*/ 881500 h 1018326"/>
                <a:gd name="connsiteX3" fmla="*/ 120952 w 1325690"/>
                <a:gd name="connsiteY3" fmla="*/ 791395 h 1018326"/>
                <a:gd name="connsiteX4" fmla="*/ 74230 w 1325690"/>
                <a:gd name="connsiteY4" fmla="*/ 771371 h 1018326"/>
                <a:gd name="connsiteX5" fmla="*/ 77568 w 1325690"/>
                <a:gd name="connsiteY5" fmla="*/ 731325 h 1018326"/>
                <a:gd name="connsiteX6" fmla="*/ 17498 w 1325690"/>
                <a:gd name="connsiteY6" fmla="*/ 697952 h 1018326"/>
                <a:gd name="connsiteX7" fmla="*/ 811 w 1325690"/>
                <a:gd name="connsiteY7" fmla="*/ 631208 h 1018326"/>
                <a:gd name="connsiteX8" fmla="*/ 37521 w 1325690"/>
                <a:gd name="connsiteY8" fmla="*/ 571138 h 1018326"/>
                <a:gd name="connsiteX9" fmla="*/ 34184 w 1325690"/>
                <a:gd name="connsiteY9" fmla="*/ 487707 h 1018326"/>
                <a:gd name="connsiteX10" fmla="*/ 67556 w 1325690"/>
                <a:gd name="connsiteY10" fmla="*/ 414288 h 1018326"/>
                <a:gd name="connsiteX11" fmla="*/ 84242 w 1325690"/>
                <a:gd name="connsiteY11" fmla="*/ 337532 h 1018326"/>
                <a:gd name="connsiteX12" fmla="*/ 120952 w 1325690"/>
                <a:gd name="connsiteY12" fmla="*/ 290811 h 1018326"/>
                <a:gd name="connsiteX13" fmla="*/ 147649 w 1325690"/>
                <a:gd name="connsiteY13" fmla="*/ 217392 h 1018326"/>
                <a:gd name="connsiteX14" fmla="*/ 247766 w 1325690"/>
                <a:gd name="connsiteY14" fmla="*/ 177345 h 1018326"/>
                <a:gd name="connsiteX15" fmla="*/ 324522 w 1325690"/>
                <a:gd name="connsiteY15" fmla="*/ 120612 h 1018326"/>
                <a:gd name="connsiteX16" fmla="*/ 424639 w 1325690"/>
                <a:gd name="connsiteY16" fmla="*/ 90577 h 1018326"/>
                <a:gd name="connsiteX17" fmla="*/ 458011 w 1325690"/>
                <a:gd name="connsiteY17" fmla="*/ 33844 h 1018326"/>
                <a:gd name="connsiteX18" fmla="*/ 504733 w 1325690"/>
                <a:gd name="connsiteY18" fmla="*/ 472 h 1018326"/>
                <a:gd name="connsiteX19" fmla="*/ 588163 w 1325690"/>
                <a:gd name="connsiteY19" fmla="*/ 17158 h 1018326"/>
                <a:gd name="connsiteX20" fmla="*/ 684943 w 1325690"/>
                <a:gd name="connsiteY20" fmla="*/ 57205 h 1018326"/>
                <a:gd name="connsiteX21" fmla="*/ 738338 w 1325690"/>
                <a:gd name="connsiteY21" fmla="*/ 63879 h 1018326"/>
                <a:gd name="connsiteX22" fmla="*/ 815095 w 1325690"/>
                <a:gd name="connsiteY22" fmla="*/ 100589 h 1018326"/>
                <a:gd name="connsiteX23" fmla="*/ 881839 w 1325690"/>
                <a:gd name="connsiteY23" fmla="*/ 130624 h 1018326"/>
                <a:gd name="connsiteX24" fmla="*/ 908537 w 1325690"/>
                <a:gd name="connsiteY24" fmla="*/ 180682 h 1018326"/>
                <a:gd name="connsiteX25" fmla="*/ 975282 w 1325690"/>
                <a:gd name="connsiteY25" fmla="*/ 180682 h 1018326"/>
                <a:gd name="connsiteX26" fmla="*/ 1098759 w 1325690"/>
                <a:gd name="connsiteY26" fmla="*/ 244090 h 1018326"/>
                <a:gd name="connsiteX27" fmla="*/ 1182190 w 1325690"/>
                <a:gd name="connsiteY27" fmla="*/ 337532 h 1018326"/>
                <a:gd name="connsiteX28" fmla="*/ 1245597 w 1325690"/>
                <a:gd name="connsiteY28" fmla="*/ 367567 h 1018326"/>
                <a:gd name="connsiteX29" fmla="*/ 1275632 w 1325690"/>
                <a:gd name="connsiteY29" fmla="*/ 394265 h 1018326"/>
                <a:gd name="connsiteX30" fmla="*/ 1325690 w 1325690"/>
                <a:gd name="connsiteY30" fmla="*/ 404276 h 1018326"/>
                <a:gd name="connsiteX0" fmla="*/ 147649 w 1275632"/>
                <a:gd name="connsiteY0" fmla="*/ 1018326 h 1018326"/>
                <a:gd name="connsiteX1" fmla="*/ 87579 w 1275632"/>
                <a:gd name="connsiteY1" fmla="*/ 931558 h 1018326"/>
                <a:gd name="connsiteX2" fmla="*/ 90917 w 1275632"/>
                <a:gd name="connsiteY2" fmla="*/ 881500 h 1018326"/>
                <a:gd name="connsiteX3" fmla="*/ 120952 w 1275632"/>
                <a:gd name="connsiteY3" fmla="*/ 791395 h 1018326"/>
                <a:gd name="connsiteX4" fmla="*/ 74230 w 1275632"/>
                <a:gd name="connsiteY4" fmla="*/ 771371 h 1018326"/>
                <a:gd name="connsiteX5" fmla="*/ 77568 w 1275632"/>
                <a:gd name="connsiteY5" fmla="*/ 731325 h 1018326"/>
                <a:gd name="connsiteX6" fmla="*/ 17498 w 1275632"/>
                <a:gd name="connsiteY6" fmla="*/ 697952 h 1018326"/>
                <a:gd name="connsiteX7" fmla="*/ 811 w 1275632"/>
                <a:gd name="connsiteY7" fmla="*/ 631208 h 1018326"/>
                <a:gd name="connsiteX8" fmla="*/ 37521 w 1275632"/>
                <a:gd name="connsiteY8" fmla="*/ 571138 h 1018326"/>
                <a:gd name="connsiteX9" fmla="*/ 34184 w 1275632"/>
                <a:gd name="connsiteY9" fmla="*/ 487707 h 1018326"/>
                <a:gd name="connsiteX10" fmla="*/ 67556 w 1275632"/>
                <a:gd name="connsiteY10" fmla="*/ 414288 h 1018326"/>
                <a:gd name="connsiteX11" fmla="*/ 84242 w 1275632"/>
                <a:gd name="connsiteY11" fmla="*/ 337532 h 1018326"/>
                <a:gd name="connsiteX12" fmla="*/ 120952 w 1275632"/>
                <a:gd name="connsiteY12" fmla="*/ 290811 h 1018326"/>
                <a:gd name="connsiteX13" fmla="*/ 147649 w 1275632"/>
                <a:gd name="connsiteY13" fmla="*/ 217392 h 1018326"/>
                <a:gd name="connsiteX14" fmla="*/ 247766 w 1275632"/>
                <a:gd name="connsiteY14" fmla="*/ 177345 h 1018326"/>
                <a:gd name="connsiteX15" fmla="*/ 324522 w 1275632"/>
                <a:gd name="connsiteY15" fmla="*/ 120612 h 1018326"/>
                <a:gd name="connsiteX16" fmla="*/ 424639 w 1275632"/>
                <a:gd name="connsiteY16" fmla="*/ 90577 h 1018326"/>
                <a:gd name="connsiteX17" fmla="*/ 458011 w 1275632"/>
                <a:gd name="connsiteY17" fmla="*/ 33844 h 1018326"/>
                <a:gd name="connsiteX18" fmla="*/ 504733 w 1275632"/>
                <a:gd name="connsiteY18" fmla="*/ 472 h 1018326"/>
                <a:gd name="connsiteX19" fmla="*/ 588163 w 1275632"/>
                <a:gd name="connsiteY19" fmla="*/ 17158 h 1018326"/>
                <a:gd name="connsiteX20" fmla="*/ 684943 w 1275632"/>
                <a:gd name="connsiteY20" fmla="*/ 57205 h 1018326"/>
                <a:gd name="connsiteX21" fmla="*/ 738338 w 1275632"/>
                <a:gd name="connsiteY21" fmla="*/ 63879 h 1018326"/>
                <a:gd name="connsiteX22" fmla="*/ 815095 w 1275632"/>
                <a:gd name="connsiteY22" fmla="*/ 100589 h 1018326"/>
                <a:gd name="connsiteX23" fmla="*/ 881839 w 1275632"/>
                <a:gd name="connsiteY23" fmla="*/ 130624 h 1018326"/>
                <a:gd name="connsiteX24" fmla="*/ 908537 w 1275632"/>
                <a:gd name="connsiteY24" fmla="*/ 180682 h 1018326"/>
                <a:gd name="connsiteX25" fmla="*/ 975282 w 1275632"/>
                <a:gd name="connsiteY25" fmla="*/ 180682 h 1018326"/>
                <a:gd name="connsiteX26" fmla="*/ 1098759 w 1275632"/>
                <a:gd name="connsiteY26" fmla="*/ 244090 h 1018326"/>
                <a:gd name="connsiteX27" fmla="*/ 1182190 w 1275632"/>
                <a:gd name="connsiteY27" fmla="*/ 337532 h 1018326"/>
                <a:gd name="connsiteX28" fmla="*/ 1245597 w 1275632"/>
                <a:gd name="connsiteY28" fmla="*/ 367567 h 1018326"/>
                <a:gd name="connsiteX29" fmla="*/ 1275632 w 1275632"/>
                <a:gd name="connsiteY29" fmla="*/ 394265 h 1018326"/>
                <a:gd name="connsiteX0" fmla="*/ 147649 w 1275632"/>
                <a:gd name="connsiteY0" fmla="*/ 1018368 h 1018368"/>
                <a:gd name="connsiteX1" fmla="*/ 87579 w 1275632"/>
                <a:gd name="connsiteY1" fmla="*/ 931600 h 1018368"/>
                <a:gd name="connsiteX2" fmla="*/ 90917 w 1275632"/>
                <a:gd name="connsiteY2" fmla="*/ 881542 h 1018368"/>
                <a:gd name="connsiteX3" fmla="*/ 120952 w 1275632"/>
                <a:gd name="connsiteY3" fmla="*/ 791437 h 1018368"/>
                <a:gd name="connsiteX4" fmla="*/ 74230 w 1275632"/>
                <a:gd name="connsiteY4" fmla="*/ 771413 h 1018368"/>
                <a:gd name="connsiteX5" fmla="*/ 77568 w 1275632"/>
                <a:gd name="connsiteY5" fmla="*/ 731367 h 1018368"/>
                <a:gd name="connsiteX6" fmla="*/ 17498 w 1275632"/>
                <a:gd name="connsiteY6" fmla="*/ 697994 h 1018368"/>
                <a:gd name="connsiteX7" fmla="*/ 811 w 1275632"/>
                <a:gd name="connsiteY7" fmla="*/ 631250 h 1018368"/>
                <a:gd name="connsiteX8" fmla="*/ 37521 w 1275632"/>
                <a:gd name="connsiteY8" fmla="*/ 571180 h 1018368"/>
                <a:gd name="connsiteX9" fmla="*/ 34184 w 1275632"/>
                <a:gd name="connsiteY9" fmla="*/ 487749 h 1018368"/>
                <a:gd name="connsiteX10" fmla="*/ 67556 w 1275632"/>
                <a:gd name="connsiteY10" fmla="*/ 414330 h 1018368"/>
                <a:gd name="connsiteX11" fmla="*/ 84242 w 1275632"/>
                <a:gd name="connsiteY11" fmla="*/ 337574 h 1018368"/>
                <a:gd name="connsiteX12" fmla="*/ 120952 w 1275632"/>
                <a:gd name="connsiteY12" fmla="*/ 290853 h 1018368"/>
                <a:gd name="connsiteX13" fmla="*/ 147649 w 1275632"/>
                <a:gd name="connsiteY13" fmla="*/ 217434 h 1018368"/>
                <a:gd name="connsiteX14" fmla="*/ 247766 w 1275632"/>
                <a:gd name="connsiteY14" fmla="*/ 177387 h 1018368"/>
                <a:gd name="connsiteX15" fmla="*/ 324522 w 1275632"/>
                <a:gd name="connsiteY15" fmla="*/ 120654 h 1018368"/>
                <a:gd name="connsiteX16" fmla="*/ 424639 w 1275632"/>
                <a:gd name="connsiteY16" fmla="*/ 90619 h 1018368"/>
                <a:gd name="connsiteX17" fmla="*/ 458011 w 1275632"/>
                <a:gd name="connsiteY17" fmla="*/ 33886 h 1018368"/>
                <a:gd name="connsiteX18" fmla="*/ 504733 w 1275632"/>
                <a:gd name="connsiteY18" fmla="*/ 514 h 1018368"/>
                <a:gd name="connsiteX19" fmla="*/ 588163 w 1275632"/>
                <a:gd name="connsiteY19" fmla="*/ 17200 h 1018368"/>
                <a:gd name="connsiteX20" fmla="*/ 738338 w 1275632"/>
                <a:gd name="connsiteY20" fmla="*/ 63921 h 1018368"/>
                <a:gd name="connsiteX21" fmla="*/ 815095 w 1275632"/>
                <a:gd name="connsiteY21" fmla="*/ 100631 h 1018368"/>
                <a:gd name="connsiteX22" fmla="*/ 881839 w 1275632"/>
                <a:gd name="connsiteY22" fmla="*/ 130666 h 1018368"/>
                <a:gd name="connsiteX23" fmla="*/ 908537 w 1275632"/>
                <a:gd name="connsiteY23" fmla="*/ 180724 h 1018368"/>
                <a:gd name="connsiteX24" fmla="*/ 975282 w 1275632"/>
                <a:gd name="connsiteY24" fmla="*/ 180724 h 1018368"/>
                <a:gd name="connsiteX25" fmla="*/ 1098759 w 1275632"/>
                <a:gd name="connsiteY25" fmla="*/ 244132 h 1018368"/>
                <a:gd name="connsiteX26" fmla="*/ 1182190 w 1275632"/>
                <a:gd name="connsiteY26" fmla="*/ 337574 h 1018368"/>
                <a:gd name="connsiteX27" fmla="*/ 1245597 w 1275632"/>
                <a:gd name="connsiteY27" fmla="*/ 367609 h 1018368"/>
                <a:gd name="connsiteX28" fmla="*/ 1275632 w 1275632"/>
                <a:gd name="connsiteY28" fmla="*/ 394307 h 1018368"/>
                <a:gd name="connsiteX0" fmla="*/ 147649 w 1275632"/>
                <a:gd name="connsiteY0" fmla="*/ 1018793 h 1018793"/>
                <a:gd name="connsiteX1" fmla="*/ 87579 w 1275632"/>
                <a:gd name="connsiteY1" fmla="*/ 932025 h 1018793"/>
                <a:gd name="connsiteX2" fmla="*/ 90917 w 1275632"/>
                <a:gd name="connsiteY2" fmla="*/ 881967 h 1018793"/>
                <a:gd name="connsiteX3" fmla="*/ 120952 w 1275632"/>
                <a:gd name="connsiteY3" fmla="*/ 791862 h 1018793"/>
                <a:gd name="connsiteX4" fmla="*/ 74230 w 1275632"/>
                <a:gd name="connsiteY4" fmla="*/ 771838 h 1018793"/>
                <a:gd name="connsiteX5" fmla="*/ 77568 w 1275632"/>
                <a:gd name="connsiteY5" fmla="*/ 731792 h 1018793"/>
                <a:gd name="connsiteX6" fmla="*/ 17498 w 1275632"/>
                <a:gd name="connsiteY6" fmla="*/ 698419 h 1018793"/>
                <a:gd name="connsiteX7" fmla="*/ 811 w 1275632"/>
                <a:gd name="connsiteY7" fmla="*/ 631675 h 1018793"/>
                <a:gd name="connsiteX8" fmla="*/ 37521 w 1275632"/>
                <a:gd name="connsiteY8" fmla="*/ 571605 h 1018793"/>
                <a:gd name="connsiteX9" fmla="*/ 34184 w 1275632"/>
                <a:gd name="connsiteY9" fmla="*/ 488174 h 1018793"/>
                <a:gd name="connsiteX10" fmla="*/ 67556 w 1275632"/>
                <a:gd name="connsiteY10" fmla="*/ 414755 h 1018793"/>
                <a:gd name="connsiteX11" fmla="*/ 84242 w 1275632"/>
                <a:gd name="connsiteY11" fmla="*/ 337999 h 1018793"/>
                <a:gd name="connsiteX12" fmla="*/ 120952 w 1275632"/>
                <a:gd name="connsiteY12" fmla="*/ 291278 h 1018793"/>
                <a:gd name="connsiteX13" fmla="*/ 147649 w 1275632"/>
                <a:gd name="connsiteY13" fmla="*/ 217859 h 1018793"/>
                <a:gd name="connsiteX14" fmla="*/ 247766 w 1275632"/>
                <a:gd name="connsiteY14" fmla="*/ 177812 h 1018793"/>
                <a:gd name="connsiteX15" fmla="*/ 324522 w 1275632"/>
                <a:gd name="connsiteY15" fmla="*/ 121079 h 1018793"/>
                <a:gd name="connsiteX16" fmla="*/ 424639 w 1275632"/>
                <a:gd name="connsiteY16" fmla="*/ 91044 h 1018793"/>
                <a:gd name="connsiteX17" fmla="*/ 458011 w 1275632"/>
                <a:gd name="connsiteY17" fmla="*/ 34311 h 1018793"/>
                <a:gd name="connsiteX18" fmla="*/ 504733 w 1275632"/>
                <a:gd name="connsiteY18" fmla="*/ 939 h 1018793"/>
                <a:gd name="connsiteX19" fmla="*/ 588163 w 1275632"/>
                <a:gd name="connsiteY19" fmla="*/ 17625 h 1018793"/>
                <a:gd name="connsiteX20" fmla="*/ 815095 w 1275632"/>
                <a:gd name="connsiteY20" fmla="*/ 101056 h 1018793"/>
                <a:gd name="connsiteX21" fmla="*/ 881839 w 1275632"/>
                <a:gd name="connsiteY21" fmla="*/ 131091 h 1018793"/>
                <a:gd name="connsiteX22" fmla="*/ 908537 w 1275632"/>
                <a:gd name="connsiteY22" fmla="*/ 181149 h 1018793"/>
                <a:gd name="connsiteX23" fmla="*/ 975282 w 1275632"/>
                <a:gd name="connsiteY23" fmla="*/ 181149 h 1018793"/>
                <a:gd name="connsiteX24" fmla="*/ 1098759 w 1275632"/>
                <a:gd name="connsiteY24" fmla="*/ 244557 h 1018793"/>
                <a:gd name="connsiteX25" fmla="*/ 1182190 w 1275632"/>
                <a:gd name="connsiteY25" fmla="*/ 337999 h 1018793"/>
                <a:gd name="connsiteX26" fmla="*/ 1245597 w 1275632"/>
                <a:gd name="connsiteY26" fmla="*/ 368034 h 1018793"/>
                <a:gd name="connsiteX27" fmla="*/ 1275632 w 1275632"/>
                <a:gd name="connsiteY27" fmla="*/ 394732 h 1018793"/>
                <a:gd name="connsiteX0" fmla="*/ 147649 w 1275632"/>
                <a:gd name="connsiteY0" fmla="*/ 1019587 h 1019587"/>
                <a:gd name="connsiteX1" fmla="*/ 87579 w 1275632"/>
                <a:gd name="connsiteY1" fmla="*/ 932819 h 1019587"/>
                <a:gd name="connsiteX2" fmla="*/ 90917 w 1275632"/>
                <a:gd name="connsiteY2" fmla="*/ 882761 h 1019587"/>
                <a:gd name="connsiteX3" fmla="*/ 120952 w 1275632"/>
                <a:gd name="connsiteY3" fmla="*/ 792656 h 1019587"/>
                <a:gd name="connsiteX4" fmla="*/ 74230 w 1275632"/>
                <a:gd name="connsiteY4" fmla="*/ 772632 h 1019587"/>
                <a:gd name="connsiteX5" fmla="*/ 77568 w 1275632"/>
                <a:gd name="connsiteY5" fmla="*/ 732586 h 1019587"/>
                <a:gd name="connsiteX6" fmla="*/ 17498 w 1275632"/>
                <a:gd name="connsiteY6" fmla="*/ 699213 h 1019587"/>
                <a:gd name="connsiteX7" fmla="*/ 811 w 1275632"/>
                <a:gd name="connsiteY7" fmla="*/ 632469 h 1019587"/>
                <a:gd name="connsiteX8" fmla="*/ 37521 w 1275632"/>
                <a:gd name="connsiteY8" fmla="*/ 572399 h 1019587"/>
                <a:gd name="connsiteX9" fmla="*/ 34184 w 1275632"/>
                <a:gd name="connsiteY9" fmla="*/ 488968 h 1019587"/>
                <a:gd name="connsiteX10" fmla="*/ 67556 w 1275632"/>
                <a:gd name="connsiteY10" fmla="*/ 415549 h 1019587"/>
                <a:gd name="connsiteX11" fmla="*/ 84242 w 1275632"/>
                <a:gd name="connsiteY11" fmla="*/ 338793 h 1019587"/>
                <a:gd name="connsiteX12" fmla="*/ 120952 w 1275632"/>
                <a:gd name="connsiteY12" fmla="*/ 292072 h 1019587"/>
                <a:gd name="connsiteX13" fmla="*/ 147649 w 1275632"/>
                <a:gd name="connsiteY13" fmla="*/ 218653 h 1019587"/>
                <a:gd name="connsiteX14" fmla="*/ 247766 w 1275632"/>
                <a:gd name="connsiteY14" fmla="*/ 178606 h 1019587"/>
                <a:gd name="connsiteX15" fmla="*/ 324522 w 1275632"/>
                <a:gd name="connsiteY15" fmla="*/ 121873 h 1019587"/>
                <a:gd name="connsiteX16" fmla="*/ 424639 w 1275632"/>
                <a:gd name="connsiteY16" fmla="*/ 91838 h 1019587"/>
                <a:gd name="connsiteX17" fmla="*/ 458011 w 1275632"/>
                <a:gd name="connsiteY17" fmla="*/ 35105 h 1019587"/>
                <a:gd name="connsiteX18" fmla="*/ 504733 w 1275632"/>
                <a:gd name="connsiteY18" fmla="*/ 1733 h 1019587"/>
                <a:gd name="connsiteX19" fmla="*/ 588163 w 1275632"/>
                <a:gd name="connsiteY19" fmla="*/ 18419 h 1019587"/>
                <a:gd name="connsiteX20" fmla="*/ 881839 w 1275632"/>
                <a:gd name="connsiteY20" fmla="*/ 131885 h 1019587"/>
                <a:gd name="connsiteX21" fmla="*/ 908537 w 1275632"/>
                <a:gd name="connsiteY21" fmla="*/ 181943 h 1019587"/>
                <a:gd name="connsiteX22" fmla="*/ 975282 w 1275632"/>
                <a:gd name="connsiteY22" fmla="*/ 181943 h 1019587"/>
                <a:gd name="connsiteX23" fmla="*/ 1098759 w 1275632"/>
                <a:gd name="connsiteY23" fmla="*/ 245351 h 1019587"/>
                <a:gd name="connsiteX24" fmla="*/ 1182190 w 1275632"/>
                <a:gd name="connsiteY24" fmla="*/ 338793 h 1019587"/>
                <a:gd name="connsiteX25" fmla="*/ 1245597 w 1275632"/>
                <a:gd name="connsiteY25" fmla="*/ 368828 h 1019587"/>
                <a:gd name="connsiteX26" fmla="*/ 1275632 w 1275632"/>
                <a:gd name="connsiteY26" fmla="*/ 395526 h 1019587"/>
                <a:gd name="connsiteX0" fmla="*/ 147649 w 1275632"/>
                <a:gd name="connsiteY0" fmla="*/ 1021929 h 1021929"/>
                <a:gd name="connsiteX1" fmla="*/ 87579 w 1275632"/>
                <a:gd name="connsiteY1" fmla="*/ 935161 h 1021929"/>
                <a:gd name="connsiteX2" fmla="*/ 90917 w 1275632"/>
                <a:gd name="connsiteY2" fmla="*/ 885103 h 1021929"/>
                <a:gd name="connsiteX3" fmla="*/ 120952 w 1275632"/>
                <a:gd name="connsiteY3" fmla="*/ 794998 h 1021929"/>
                <a:gd name="connsiteX4" fmla="*/ 74230 w 1275632"/>
                <a:gd name="connsiteY4" fmla="*/ 774974 h 1021929"/>
                <a:gd name="connsiteX5" fmla="*/ 77568 w 1275632"/>
                <a:gd name="connsiteY5" fmla="*/ 734928 h 1021929"/>
                <a:gd name="connsiteX6" fmla="*/ 17498 w 1275632"/>
                <a:gd name="connsiteY6" fmla="*/ 701555 h 1021929"/>
                <a:gd name="connsiteX7" fmla="*/ 811 w 1275632"/>
                <a:gd name="connsiteY7" fmla="*/ 634811 h 1021929"/>
                <a:gd name="connsiteX8" fmla="*/ 37521 w 1275632"/>
                <a:gd name="connsiteY8" fmla="*/ 574741 h 1021929"/>
                <a:gd name="connsiteX9" fmla="*/ 34184 w 1275632"/>
                <a:gd name="connsiteY9" fmla="*/ 491310 h 1021929"/>
                <a:gd name="connsiteX10" fmla="*/ 67556 w 1275632"/>
                <a:gd name="connsiteY10" fmla="*/ 417891 h 1021929"/>
                <a:gd name="connsiteX11" fmla="*/ 84242 w 1275632"/>
                <a:gd name="connsiteY11" fmla="*/ 341135 h 1021929"/>
                <a:gd name="connsiteX12" fmla="*/ 120952 w 1275632"/>
                <a:gd name="connsiteY12" fmla="*/ 294414 h 1021929"/>
                <a:gd name="connsiteX13" fmla="*/ 147649 w 1275632"/>
                <a:gd name="connsiteY13" fmla="*/ 220995 h 1021929"/>
                <a:gd name="connsiteX14" fmla="*/ 247766 w 1275632"/>
                <a:gd name="connsiteY14" fmla="*/ 180948 h 1021929"/>
                <a:gd name="connsiteX15" fmla="*/ 324522 w 1275632"/>
                <a:gd name="connsiteY15" fmla="*/ 124215 h 1021929"/>
                <a:gd name="connsiteX16" fmla="*/ 424639 w 1275632"/>
                <a:gd name="connsiteY16" fmla="*/ 94180 h 1021929"/>
                <a:gd name="connsiteX17" fmla="*/ 458011 w 1275632"/>
                <a:gd name="connsiteY17" fmla="*/ 37447 h 1021929"/>
                <a:gd name="connsiteX18" fmla="*/ 504733 w 1275632"/>
                <a:gd name="connsiteY18" fmla="*/ 4075 h 1021929"/>
                <a:gd name="connsiteX19" fmla="*/ 588163 w 1275632"/>
                <a:gd name="connsiteY19" fmla="*/ 20761 h 1021929"/>
                <a:gd name="connsiteX20" fmla="*/ 908537 w 1275632"/>
                <a:gd name="connsiteY20" fmla="*/ 184285 h 1021929"/>
                <a:gd name="connsiteX21" fmla="*/ 975282 w 1275632"/>
                <a:gd name="connsiteY21" fmla="*/ 184285 h 1021929"/>
                <a:gd name="connsiteX22" fmla="*/ 1098759 w 1275632"/>
                <a:gd name="connsiteY22" fmla="*/ 247693 h 1021929"/>
                <a:gd name="connsiteX23" fmla="*/ 1182190 w 1275632"/>
                <a:gd name="connsiteY23" fmla="*/ 341135 h 1021929"/>
                <a:gd name="connsiteX24" fmla="*/ 1245597 w 1275632"/>
                <a:gd name="connsiteY24" fmla="*/ 371170 h 1021929"/>
                <a:gd name="connsiteX25" fmla="*/ 1275632 w 1275632"/>
                <a:gd name="connsiteY25" fmla="*/ 397868 h 1021929"/>
                <a:gd name="connsiteX0" fmla="*/ 147649 w 1275632"/>
                <a:gd name="connsiteY0" fmla="*/ 1021929 h 1021929"/>
                <a:gd name="connsiteX1" fmla="*/ 87579 w 1275632"/>
                <a:gd name="connsiteY1" fmla="*/ 935161 h 1021929"/>
                <a:gd name="connsiteX2" fmla="*/ 90917 w 1275632"/>
                <a:gd name="connsiteY2" fmla="*/ 885103 h 1021929"/>
                <a:gd name="connsiteX3" fmla="*/ 120952 w 1275632"/>
                <a:gd name="connsiteY3" fmla="*/ 794998 h 1021929"/>
                <a:gd name="connsiteX4" fmla="*/ 74230 w 1275632"/>
                <a:gd name="connsiteY4" fmla="*/ 774974 h 1021929"/>
                <a:gd name="connsiteX5" fmla="*/ 77568 w 1275632"/>
                <a:gd name="connsiteY5" fmla="*/ 734928 h 1021929"/>
                <a:gd name="connsiteX6" fmla="*/ 17498 w 1275632"/>
                <a:gd name="connsiteY6" fmla="*/ 701555 h 1021929"/>
                <a:gd name="connsiteX7" fmla="*/ 811 w 1275632"/>
                <a:gd name="connsiteY7" fmla="*/ 634811 h 1021929"/>
                <a:gd name="connsiteX8" fmla="*/ 37521 w 1275632"/>
                <a:gd name="connsiteY8" fmla="*/ 574741 h 1021929"/>
                <a:gd name="connsiteX9" fmla="*/ 34184 w 1275632"/>
                <a:gd name="connsiteY9" fmla="*/ 491310 h 1021929"/>
                <a:gd name="connsiteX10" fmla="*/ 67556 w 1275632"/>
                <a:gd name="connsiteY10" fmla="*/ 417891 h 1021929"/>
                <a:gd name="connsiteX11" fmla="*/ 84242 w 1275632"/>
                <a:gd name="connsiteY11" fmla="*/ 341135 h 1021929"/>
                <a:gd name="connsiteX12" fmla="*/ 120952 w 1275632"/>
                <a:gd name="connsiteY12" fmla="*/ 294414 h 1021929"/>
                <a:gd name="connsiteX13" fmla="*/ 147649 w 1275632"/>
                <a:gd name="connsiteY13" fmla="*/ 220995 h 1021929"/>
                <a:gd name="connsiteX14" fmla="*/ 247766 w 1275632"/>
                <a:gd name="connsiteY14" fmla="*/ 180948 h 1021929"/>
                <a:gd name="connsiteX15" fmla="*/ 324522 w 1275632"/>
                <a:gd name="connsiteY15" fmla="*/ 124215 h 1021929"/>
                <a:gd name="connsiteX16" fmla="*/ 424639 w 1275632"/>
                <a:gd name="connsiteY16" fmla="*/ 94180 h 1021929"/>
                <a:gd name="connsiteX17" fmla="*/ 458011 w 1275632"/>
                <a:gd name="connsiteY17" fmla="*/ 37447 h 1021929"/>
                <a:gd name="connsiteX18" fmla="*/ 504733 w 1275632"/>
                <a:gd name="connsiteY18" fmla="*/ 4075 h 1021929"/>
                <a:gd name="connsiteX19" fmla="*/ 588163 w 1275632"/>
                <a:gd name="connsiteY19" fmla="*/ 20761 h 1021929"/>
                <a:gd name="connsiteX20" fmla="*/ 975282 w 1275632"/>
                <a:gd name="connsiteY20" fmla="*/ 184285 h 1021929"/>
                <a:gd name="connsiteX21" fmla="*/ 1098759 w 1275632"/>
                <a:gd name="connsiteY21" fmla="*/ 247693 h 1021929"/>
                <a:gd name="connsiteX22" fmla="*/ 1182190 w 1275632"/>
                <a:gd name="connsiteY22" fmla="*/ 341135 h 1021929"/>
                <a:gd name="connsiteX23" fmla="*/ 1245597 w 1275632"/>
                <a:gd name="connsiteY23" fmla="*/ 371170 h 1021929"/>
                <a:gd name="connsiteX24" fmla="*/ 1275632 w 1275632"/>
                <a:gd name="connsiteY24" fmla="*/ 397868 h 1021929"/>
                <a:gd name="connsiteX0" fmla="*/ 147649 w 1275632"/>
                <a:gd name="connsiteY0" fmla="*/ 1025821 h 1025821"/>
                <a:gd name="connsiteX1" fmla="*/ 87579 w 1275632"/>
                <a:gd name="connsiteY1" fmla="*/ 939053 h 1025821"/>
                <a:gd name="connsiteX2" fmla="*/ 90917 w 1275632"/>
                <a:gd name="connsiteY2" fmla="*/ 888995 h 1025821"/>
                <a:gd name="connsiteX3" fmla="*/ 120952 w 1275632"/>
                <a:gd name="connsiteY3" fmla="*/ 798890 h 1025821"/>
                <a:gd name="connsiteX4" fmla="*/ 74230 w 1275632"/>
                <a:gd name="connsiteY4" fmla="*/ 778866 h 1025821"/>
                <a:gd name="connsiteX5" fmla="*/ 77568 w 1275632"/>
                <a:gd name="connsiteY5" fmla="*/ 738820 h 1025821"/>
                <a:gd name="connsiteX6" fmla="*/ 17498 w 1275632"/>
                <a:gd name="connsiteY6" fmla="*/ 705447 h 1025821"/>
                <a:gd name="connsiteX7" fmla="*/ 811 w 1275632"/>
                <a:gd name="connsiteY7" fmla="*/ 638703 h 1025821"/>
                <a:gd name="connsiteX8" fmla="*/ 37521 w 1275632"/>
                <a:gd name="connsiteY8" fmla="*/ 578633 h 1025821"/>
                <a:gd name="connsiteX9" fmla="*/ 34184 w 1275632"/>
                <a:gd name="connsiteY9" fmla="*/ 495202 h 1025821"/>
                <a:gd name="connsiteX10" fmla="*/ 67556 w 1275632"/>
                <a:gd name="connsiteY10" fmla="*/ 421783 h 1025821"/>
                <a:gd name="connsiteX11" fmla="*/ 84242 w 1275632"/>
                <a:gd name="connsiteY11" fmla="*/ 345027 h 1025821"/>
                <a:gd name="connsiteX12" fmla="*/ 120952 w 1275632"/>
                <a:gd name="connsiteY12" fmla="*/ 298306 h 1025821"/>
                <a:gd name="connsiteX13" fmla="*/ 147649 w 1275632"/>
                <a:gd name="connsiteY13" fmla="*/ 224887 h 1025821"/>
                <a:gd name="connsiteX14" fmla="*/ 247766 w 1275632"/>
                <a:gd name="connsiteY14" fmla="*/ 184840 h 1025821"/>
                <a:gd name="connsiteX15" fmla="*/ 324522 w 1275632"/>
                <a:gd name="connsiteY15" fmla="*/ 128107 h 1025821"/>
                <a:gd name="connsiteX16" fmla="*/ 424639 w 1275632"/>
                <a:gd name="connsiteY16" fmla="*/ 98072 h 1025821"/>
                <a:gd name="connsiteX17" fmla="*/ 458011 w 1275632"/>
                <a:gd name="connsiteY17" fmla="*/ 41339 h 1025821"/>
                <a:gd name="connsiteX18" fmla="*/ 504733 w 1275632"/>
                <a:gd name="connsiteY18" fmla="*/ 7967 h 1025821"/>
                <a:gd name="connsiteX19" fmla="*/ 588163 w 1275632"/>
                <a:gd name="connsiteY19" fmla="*/ 24653 h 1025821"/>
                <a:gd name="connsiteX20" fmla="*/ 1098759 w 1275632"/>
                <a:gd name="connsiteY20" fmla="*/ 251585 h 1025821"/>
                <a:gd name="connsiteX21" fmla="*/ 1182190 w 1275632"/>
                <a:gd name="connsiteY21" fmla="*/ 345027 h 1025821"/>
                <a:gd name="connsiteX22" fmla="*/ 1245597 w 1275632"/>
                <a:gd name="connsiteY22" fmla="*/ 375062 h 1025821"/>
                <a:gd name="connsiteX23" fmla="*/ 1275632 w 1275632"/>
                <a:gd name="connsiteY23" fmla="*/ 401760 h 1025821"/>
                <a:gd name="connsiteX0" fmla="*/ 147649 w 1275632"/>
                <a:gd name="connsiteY0" fmla="*/ 1032195 h 1032195"/>
                <a:gd name="connsiteX1" fmla="*/ 87579 w 1275632"/>
                <a:gd name="connsiteY1" fmla="*/ 945427 h 1032195"/>
                <a:gd name="connsiteX2" fmla="*/ 90917 w 1275632"/>
                <a:gd name="connsiteY2" fmla="*/ 895369 h 1032195"/>
                <a:gd name="connsiteX3" fmla="*/ 120952 w 1275632"/>
                <a:gd name="connsiteY3" fmla="*/ 805264 h 1032195"/>
                <a:gd name="connsiteX4" fmla="*/ 74230 w 1275632"/>
                <a:gd name="connsiteY4" fmla="*/ 785240 h 1032195"/>
                <a:gd name="connsiteX5" fmla="*/ 77568 w 1275632"/>
                <a:gd name="connsiteY5" fmla="*/ 745194 h 1032195"/>
                <a:gd name="connsiteX6" fmla="*/ 17498 w 1275632"/>
                <a:gd name="connsiteY6" fmla="*/ 711821 h 1032195"/>
                <a:gd name="connsiteX7" fmla="*/ 811 w 1275632"/>
                <a:gd name="connsiteY7" fmla="*/ 645077 h 1032195"/>
                <a:gd name="connsiteX8" fmla="*/ 37521 w 1275632"/>
                <a:gd name="connsiteY8" fmla="*/ 585007 h 1032195"/>
                <a:gd name="connsiteX9" fmla="*/ 34184 w 1275632"/>
                <a:gd name="connsiteY9" fmla="*/ 501576 h 1032195"/>
                <a:gd name="connsiteX10" fmla="*/ 67556 w 1275632"/>
                <a:gd name="connsiteY10" fmla="*/ 428157 h 1032195"/>
                <a:gd name="connsiteX11" fmla="*/ 84242 w 1275632"/>
                <a:gd name="connsiteY11" fmla="*/ 351401 h 1032195"/>
                <a:gd name="connsiteX12" fmla="*/ 120952 w 1275632"/>
                <a:gd name="connsiteY12" fmla="*/ 304680 h 1032195"/>
                <a:gd name="connsiteX13" fmla="*/ 147649 w 1275632"/>
                <a:gd name="connsiteY13" fmla="*/ 231261 h 1032195"/>
                <a:gd name="connsiteX14" fmla="*/ 247766 w 1275632"/>
                <a:gd name="connsiteY14" fmla="*/ 191214 h 1032195"/>
                <a:gd name="connsiteX15" fmla="*/ 324522 w 1275632"/>
                <a:gd name="connsiteY15" fmla="*/ 134481 h 1032195"/>
                <a:gd name="connsiteX16" fmla="*/ 424639 w 1275632"/>
                <a:gd name="connsiteY16" fmla="*/ 104446 h 1032195"/>
                <a:gd name="connsiteX17" fmla="*/ 458011 w 1275632"/>
                <a:gd name="connsiteY17" fmla="*/ 47713 h 1032195"/>
                <a:gd name="connsiteX18" fmla="*/ 504733 w 1275632"/>
                <a:gd name="connsiteY18" fmla="*/ 14341 h 1032195"/>
                <a:gd name="connsiteX19" fmla="*/ 588163 w 1275632"/>
                <a:gd name="connsiteY19" fmla="*/ 31027 h 1032195"/>
                <a:gd name="connsiteX20" fmla="*/ 1182190 w 1275632"/>
                <a:gd name="connsiteY20" fmla="*/ 351401 h 1032195"/>
                <a:gd name="connsiteX21" fmla="*/ 1245597 w 1275632"/>
                <a:gd name="connsiteY21" fmla="*/ 381436 h 1032195"/>
                <a:gd name="connsiteX22" fmla="*/ 1275632 w 1275632"/>
                <a:gd name="connsiteY22" fmla="*/ 408134 h 1032195"/>
                <a:gd name="connsiteX0" fmla="*/ 147649 w 1275632"/>
                <a:gd name="connsiteY0" fmla="*/ 1034313 h 1034313"/>
                <a:gd name="connsiteX1" fmla="*/ 87579 w 1275632"/>
                <a:gd name="connsiteY1" fmla="*/ 947545 h 1034313"/>
                <a:gd name="connsiteX2" fmla="*/ 90917 w 1275632"/>
                <a:gd name="connsiteY2" fmla="*/ 897487 h 1034313"/>
                <a:gd name="connsiteX3" fmla="*/ 120952 w 1275632"/>
                <a:gd name="connsiteY3" fmla="*/ 807382 h 1034313"/>
                <a:gd name="connsiteX4" fmla="*/ 74230 w 1275632"/>
                <a:gd name="connsiteY4" fmla="*/ 787358 h 1034313"/>
                <a:gd name="connsiteX5" fmla="*/ 77568 w 1275632"/>
                <a:gd name="connsiteY5" fmla="*/ 747312 h 1034313"/>
                <a:gd name="connsiteX6" fmla="*/ 17498 w 1275632"/>
                <a:gd name="connsiteY6" fmla="*/ 713939 h 1034313"/>
                <a:gd name="connsiteX7" fmla="*/ 811 w 1275632"/>
                <a:gd name="connsiteY7" fmla="*/ 647195 h 1034313"/>
                <a:gd name="connsiteX8" fmla="*/ 37521 w 1275632"/>
                <a:gd name="connsiteY8" fmla="*/ 587125 h 1034313"/>
                <a:gd name="connsiteX9" fmla="*/ 34184 w 1275632"/>
                <a:gd name="connsiteY9" fmla="*/ 503694 h 1034313"/>
                <a:gd name="connsiteX10" fmla="*/ 67556 w 1275632"/>
                <a:gd name="connsiteY10" fmla="*/ 430275 h 1034313"/>
                <a:gd name="connsiteX11" fmla="*/ 84242 w 1275632"/>
                <a:gd name="connsiteY11" fmla="*/ 353519 h 1034313"/>
                <a:gd name="connsiteX12" fmla="*/ 120952 w 1275632"/>
                <a:gd name="connsiteY12" fmla="*/ 306798 h 1034313"/>
                <a:gd name="connsiteX13" fmla="*/ 147649 w 1275632"/>
                <a:gd name="connsiteY13" fmla="*/ 233379 h 1034313"/>
                <a:gd name="connsiteX14" fmla="*/ 247766 w 1275632"/>
                <a:gd name="connsiteY14" fmla="*/ 193332 h 1034313"/>
                <a:gd name="connsiteX15" fmla="*/ 324522 w 1275632"/>
                <a:gd name="connsiteY15" fmla="*/ 136599 h 1034313"/>
                <a:gd name="connsiteX16" fmla="*/ 424639 w 1275632"/>
                <a:gd name="connsiteY16" fmla="*/ 106564 h 1034313"/>
                <a:gd name="connsiteX17" fmla="*/ 458011 w 1275632"/>
                <a:gd name="connsiteY17" fmla="*/ 49831 h 1034313"/>
                <a:gd name="connsiteX18" fmla="*/ 504733 w 1275632"/>
                <a:gd name="connsiteY18" fmla="*/ 16459 h 1034313"/>
                <a:gd name="connsiteX19" fmla="*/ 588163 w 1275632"/>
                <a:gd name="connsiteY19" fmla="*/ 33145 h 1034313"/>
                <a:gd name="connsiteX20" fmla="*/ 1245597 w 1275632"/>
                <a:gd name="connsiteY20" fmla="*/ 383554 h 1034313"/>
                <a:gd name="connsiteX21" fmla="*/ 1275632 w 1275632"/>
                <a:gd name="connsiteY21" fmla="*/ 410252 h 1034313"/>
                <a:gd name="connsiteX0" fmla="*/ 147649 w 1275632"/>
                <a:gd name="connsiteY0" fmla="*/ 1036211 h 1036211"/>
                <a:gd name="connsiteX1" fmla="*/ 87579 w 1275632"/>
                <a:gd name="connsiteY1" fmla="*/ 949443 h 1036211"/>
                <a:gd name="connsiteX2" fmla="*/ 90917 w 1275632"/>
                <a:gd name="connsiteY2" fmla="*/ 899385 h 1036211"/>
                <a:gd name="connsiteX3" fmla="*/ 120952 w 1275632"/>
                <a:gd name="connsiteY3" fmla="*/ 809280 h 1036211"/>
                <a:gd name="connsiteX4" fmla="*/ 74230 w 1275632"/>
                <a:gd name="connsiteY4" fmla="*/ 789256 h 1036211"/>
                <a:gd name="connsiteX5" fmla="*/ 77568 w 1275632"/>
                <a:gd name="connsiteY5" fmla="*/ 749210 h 1036211"/>
                <a:gd name="connsiteX6" fmla="*/ 17498 w 1275632"/>
                <a:gd name="connsiteY6" fmla="*/ 715837 h 1036211"/>
                <a:gd name="connsiteX7" fmla="*/ 811 w 1275632"/>
                <a:gd name="connsiteY7" fmla="*/ 649093 h 1036211"/>
                <a:gd name="connsiteX8" fmla="*/ 37521 w 1275632"/>
                <a:gd name="connsiteY8" fmla="*/ 589023 h 1036211"/>
                <a:gd name="connsiteX9" fmla="*/ 34184 w 1275632"/>
                <a:gd name="connsiteY9" fmla="*/ 505592 h 1036211"/>
                <a:gd name="connsiteX10" fmla="*/ 67556 w 1275632"/>
                <a:gd name="connsiteY10" fmla="*/ 432173 h 1036211"/>
                <a:gd name="connsiteX11" fmla="*/ 84242 w 1275632"/>
                <a:gd name="connsiteY11" fmla="*/ 355417 h 1036211"/>
                <a:gd name="connsiteX12" fmla="*/ 120952 w 1275632"/>
                <a:gd name="connsiteY12" fmla="*/ 308696 h 1036211"/>
                <a:gd name="connsiteX13" fmla="*/ 147649 w 1275632"/>
                <a:gd name="connsiteY13" fmla="*/ 235277 h 1036211"/>
                <a:gd name="connsiteX14" fmla="*/ 247766 w 1275632"/>
                <a:gd name="connsiteY14" fmla="*/ 195230 h 1036211"/>
                <a:gd name="connsiteX15" fmla="*/ 324522 w 1275632"/>
                <a:gd name="connsiteY15" fmla="*/ 138497 h 1036211"/>
                <a:gd name="connsiteX16" fmla="*/ 424639 w 1275632"/>
                <a:gd name="connsiteY16" fmla="*/ 108462 h 1036211"/>
                <a:gd name="connsiteX17" fmla="*/ 458011 w 1275632"/>
                <a:gd name="connsiteY17" fmla="*/ 51729 h 1036211"/>
                <a:gd name="connsiteX18" fmla="*/ 504733 w 1275632"/>
                <a:gd name="connsiteY18" fmla="*/ 18357 h 1036211"/>
                <a:gd name="connsiteX19" fmla="*/ 588163 w 1275632"/>
                <a:gd name="connsiteY19" fmla="*/ 35043 h 1036211"/>
                <a:gd name="connsiteX20" fmla="*/ 1275632 w 1275632"/>
                <a:gd name="connsiteY20" fmla="*/ 412150 h 1036211"/>
                <a:gd name="connsiteX0" fmla="*/ 147649 w 588163"/>
                <a:gd name="connsiteY0" fmla="*/ 1036211 h 1036211"/>
                <a:gd name="connsiteX1" fmla="*/ 87579 w 588163"/>
                <a:gd name="connsiteY1" fmla="*/ 949443 h 1036211"/>
                <a:gd name="connsiteX2" fmla="*/ 90917 w 588163"/>
                <a:gd name="connsiteY2" fmla="*/ 899385 h 1036211"/>
                <a:gd name="connsiteX3" fmla="*/ 120952 w 588163"/>
                <a:gd name="connsiteY3" fmla="*/ 809280 h 1036211"/>
                <a:gd name="connsiteX4" fmla="*/ 74230 w 588163"/>
                <a:gd name="connsiteY4" fmla="*/ 789256 h 1036211"/>
                <a:gd name="connsiteX5" fmla="*/ 77568 w 588163"/>
                <a:gd name="connsiteY5" fmla="*/ 749210 h 1036211"/>
                <a:gd name="connsiteX6" fmla="*/ 17498 w 588163"/>
                <a:gd name="connsiteY6" fmla="*/ 715837 h 1036211"/>
                <a:gd name="connsiteX7" fmla="*/ 811 w 588163"/>
                <a:gd name="connsiteY7" fmla="*/ 649093 h 1036211"/>
                <a:gd name="connsiteX8" fmla="*/ 37521 w 588163"/>
                <a:gd name="connsiteY8" fmla="*/ 589023 h 1036211"/>
                <a:gd name="connsiteX9" fmla="*/ 34184 w 588163"/>
                <a:gd name="connsiteY9" fmla="*/ 505592 h 1036211"/>
                <a:gd name="connsiteX10" fmla="*/ 67556 w 588163"/>
                <a:gd name="connsiteY10" fmla="*/ 432173 h 1036211"/>
                <a:gd name="connsiteX11" fmla="*/ 84242 w 588163"/>
                <a:gd name="connsiteY11" fmla="*/ 355417 h 1036211"/>
                <a:gd name="connsiteX12" fmla="*/ 120952 w 588163"/>
                <a:gd name="connsiteY12" fmla="*/ 308696 h 1036211"/>
                <a:gd name="connsiteX13" fmla="*/ 147649 w 588163"/>
                <a:gd name="connsiteY13" fmla="*/ 235277 h 1036211"/>
                <a:gd name="connsiteX14" fmla="*/ 247766 w 588163"/>
                <a:gd name="connsiteY14" fmla="*/ 195230 h 1036211"/>
                <a:gd name="connsiteX15" fmla="*/ 324522 w 588163"/>
                <a:gd name="connsiteY15" fmla="*/ 138497 h 1036211"/>
                <a:gd name="connsiteX16" fmla="*/ 424639 w 588163"/>
                <a:gd name="connsiteY16" fmla="*/ 108462 h 1036211"/>
                <a:gd name="connsiteX17" fmla="*/ 458011 w 588163"/>
                <a:gd name="connsiteY17" fmla="*/ 51729 h 1036211"/>
                <a:gd name="connsiteX18" fmla="*/ 504733 w 588163"/>
                <a:gd name="connsiteY18" fmla="*/ 18357 h 1036211"/>
                <a:gd name="connsiteX19" fmla="*/ 588163 w 588163"/>
                <a:gd name="connsiteY19" fmla="*/ 35043 h 1036211"/>
                <a:gd name="connsiteX0" fmla="*/ 147649 w 504733"/>
                <a:gd name="connsiteY0" fmla="*/ 1017854 h 1017854"/>
                <a:gd name="connsiteX1" fmla="*/ 87579 w 504733"/>
                <a:gd name="connsiteY1" fmla="*/ 931086 h 1017854"/>
                <a:gd name="connsiteX2" fmla="*/ 90917 w 504733"/>
                <a:gd name="connsiteY2" fmla="*/ 881028 h 1017854"/>
                <a:gd name="connsiteX3" fmla="*/ 120952 w 504733"/>
                <a:gd name="connsiteY3" fmla="*/ 790923 h 1017854"/>
                <a:gd name="connsiteX4" fmla="*/ 74230 w 504733"/>
                <a:gd name="connsiteY4" fmla="*/ 770899 h 1017854"/>
                <a:gd name="connsiteX5" fmla="*/ 77568 w 504733"/>
                <a:gd name="connsiteY5" fmla="*/ 730853 h 1017854"/>
                <a:gd name="connsiteX6" fmla="*/ 17498 w 504733"/>
                <a:gd name="connsiteY6" fmla="*/ 697480 h 1017854"/>
                <a:gd name="connsiteX7" fmla="*/ 811 w 504733"/>
                <a:gd name="connsiteY7" fmla="*/ 630736 h 1017854"/>
                <a:gd name="connsiteX8" fmla="*/ 37521 w 504733"/>
                <a:gd name="connsiteY8" fmla="*/ 570666 h 1017854"/>
                <a:gd name="connsiteX9" fmla="*/ 34184 w 504733"/>
                <a:gd name="connsiteY9" fmla="*/ 487235 h 1017854"/>
                <a:gd name="connsiteX10" fmla="*/ 67556 w 504733"/>
                <a:gd name="connsiteY10" fmla="*/ 413816 h 1017854"/>
                <a:gd name="connsiteX11" fmla="*/ 84242 w 504733"/>
                <a:gd name="connsiteY11" fmla="*/ 337060 h 1017854"/>
                <a:gd name="connsiteX12" fmla="*/ 120952 w 504733"/>
                <a:gd name="connsiteY12" fmla="*/ 290339 h 1017854"/>
                <a:gd name="connsiteX13" fmla="*/ 147649 w 504733"/>
                <a:gd name="connsiteY13" fmla="*/ 216920 h 1017854"/>
                <a:gd name="connsiteX14" fmla="*/ 247766 w 504733"/>
                <a:gd name="connsiteY14" fmla="*/ 176873 h 1017854"/>
                <a:gd name="connsiteX15" fmla="*/ 324522 w 504733"/>
                <a:gd name="connsiteY15" fmla="*/ 120140 h 1017854"/>
                <a:gd name="connsiteX16" fmla="*/ 424639 w 504733"/>
                <a:gd name="connsiteY16" fmla="*/ 90105 h 1017854"/>
                <a:gd name="connsiteX17" fmla="*/ 458011 w 504733"/>
                <a:gd name="connsiteY17" fmla="*/ 33372 h 1017854"/>
                <a:gd name="connsiteX18" fmla="*/ 504733 w 504733"/>
                <a:gd name="connsiteY18" fmla="*/ 0 h 1017854"/>
                <a:gd name="connsiteX0" fmla="*/ 147649 w 458011"/>
                <a:gd name="connsiteY0" fmla="*/ 984482 h 984482"/>
                <a:gd name="connsiteX1" fmla="*/ 87579 w 458011"/>
                <a:gd name="connsiteY1" fmla="*/ 897714 h 984482"/>
                <a:gd name="connsiteX2" fmla="*/ 90917 w 458011"/>
                <a:gd name="connsiteY2" fmla="*/ 847656 h 984482"/>
                <a:gd name="connsiteX3" fmla="*/ 120952 w 458011"/>
                <a:gd name="connsiteY3" fmla="*/ 757551 h 984482"/>
                <a:gd name="connsiteX4" fmla="*/ 74230 w 458011"/>
                <a:gd name="connsiteY4" fmla="*/ 737527 h 984482"/>
                <a:gd name="connsiteX5" fmla="*/ 77568 w 458011"/>
                <a:gd name="connsiteY5" fmla="*/ 697481 h 984482"/>
                <a:gd name="connsiteX6" fmla="*/ 17498 w 458011"/>
                <a:gd name="connsiteY6" fmla="*/ 664108 h 984482"/>
                <a:gd name="connsiteX7" fmla="*/ 811 w 458011"/>
                <a:gd name="connsiteY7" fmla="*/ 597364 h 984482"/>
                <a:gd name="connsiteX8" fmla="*/ 37521 w 458011"/>
                <a:gd name="connsiteY8" fmla="*/ 537294 h 984482"/>
                <a:gd name="connsiteX9" fmla="*/ 34184 w 458011"/>
                <a:gd name="connsiteY9" fmla="*/ 453863 h 984482"/>
                <a:gd name="connsiteX10" fmla="*/ 67556 w 458011"/>
                <a:gd name="connsiteY10" fmla="*/ 380444 h 984482"/>
                <a:gd name="connsiteX11" fmla="*/ 84242 w 458011"/>
                <a:gd name="connsiteY11" fmla="*/ 303688 h 984482"/>
                <a:gd name="connsiteX12" fmla="*/ 120952 w 458011"/>
                <a:gd name="connsiteY12" fmla="*/ 256967 h 984482"/>
                <a:gd name="connsiteX13" fmla="*/ 147649 w 458011"/>
                <a:gd name="connsiteY13" fmla="*/ 183548 h 984482"/>
                <a:gd name="connsiteX14" fmla="*/ 247766 w 458011"/>
                <a:gd name="connsiteY14" fmla="*/ 143501 h 984482"/>
                <a:gd name="connsiteX15" fmla="*/ 324522 w 458011"/>
                <a:gd name="connsiteY15" fmla="*/ 86768 h 984482"/>
                <a:gd name="connsiteX16" fmla="*/ 424639 w 458011"/>
                <a:gd name="connsiteY16" fmla="*/ 56733 h 984482"/>
                <a:gd name="connsiteX17" fmla="*/ 458011 w 458011"/>
                <a:gd name="connsiteY17" fmla="*/ 0 h 984482"/>
                <a:gd name="connsiteX0" fmla="*/ 147649 w 458011"/>
                <a:gd name="connsiteY0" fmla="*/ 984482 h 984482"/>
                <a:gd name="connsiteX1" fmla="*/ 87579 w 458011"/>
                <a:gd name="connsiteY1" fmla="*/ 897714 h 984482"/>
                <a:gd name="connsiteX2" fmla="*/ 90917 w 458011"/>
                <a:gd name="connsiteY2" fmla="*/ 847656 h 984482"/>
                <a:gd name="connsiteX3" fmla="*/ 120952 w 458011"/>
                <a:gd name="connsiteY3" fmla="*/ 757551 h 984482"/>
                <a:gd name="connsiteX4" fmla="*/ 74230 w 458011"/>
                <a:gd name="connsiteY4" fmla="*/ 737527 h 984482"/>
                <a:gd name="connsiteX5" fmla="*/ 77568 w 458011"/>
                <a:gd name="connsiteY5" fmla="*/ 697481 h 984482"/>
                <a:gd name="connsiteX6" fmla="*/ 17498 w 458011"/>
                <a:gd name="connsiteY6" fmla="*/ 664108 h 984482"/>
                <a:gd name="connsiteX7" fmla="*/ 811 w 458011"/>
                <a:gd name="connsiteY7" fmla="*/ 597364 h 984482"/>
                <a:gd name="connsiteX8" fmla="*/ 37521 w 458011"/>
                <a:gd name="connsiteY8" fmla="*/ 537294 h 984482"/>
                <a:gd name="connsiteX9" fmla="*/ 34184 w 458011"/>
                <a:gd name="connsiteY9" fmla="*/ 453863 h 984482"/>
                <a:gd name="connsiteX10" fmla="*/ 67556 w 458011"/>
                <a:gd name="connsiteY10" fmla="*/ 380444 h 984482"/>
                <a:gd name="connsiteX11" fmla="*/ 84242 w 458011"/>
                <a:gd name="connsiteY11" fmla="*/ 303688 h 984482"/>
                <a:gd name="connsiteX12" fmla="*/ 120952 w 458011"/>
                <a:gd name="connsiteY12" fmla="*/ 256967 h 984482"/>
                <a:gd name="connsiteX13" fmla="*/ 147649 w 458011"/>
                <a:gd name="connsiteY13" fmla="*/ 183548 h 984482"/>
                <a:gd name="connsiteX14" fmla="*/ 247766 w 458011"/>
                <a:gd name="connsiteY14" fmla="*/ 143501 h 984482"/>
                <a:gd name="connsiteX15" fmla="*/ 324522 w 458011"/>
                <a:gd name="connsiteY15" fmla="*/ 86768 h 984482"/>
                <a:gd name="connsiteX16" fmla="*/ 458011 w 458011"/>
                <a:gd name="connsiteY16" fmla="*/ 0 h 984482"/>
                <a:gd name="connsiteX0" fmla="*/ 147649 w 324522"/>
                <a:gd name="connsiteY0" fmla="*/ 897714 h 897714"/>
                <a:gd name="connsiteX1" fmla="*/ 87579 w 324522"/>
                <a:gd name="connsiteY1" fmla="*/ 810946 h 897714"/>
                <a:gd name="connsiteX2" fmla="*/ 90917 w 324522"/>
                <a:gd name="connsiteY2" fmla="*/ 760888 h 897714"/>
                <a:gd name="connsiteX3" fmla="*/ 120952 w 324522"/>
                <a:gd name="connsiteY3" fmla="*/ 670783 h 897714"/>
                <a:gd name="connsiteX4" fmla="*/ 74230 w 324522"/>
                <a:gd name="connsiteY4" fmla="*/ 650759 h 897714"/>
                <a:gd name="connsiteX5" fmla="*/ 77568 w 324522"/>
                <a:gd name="connsiteY5" fmla="*/ 610713 h 897714"/>
                <a:gd name="connsiteX6" fmla="*/ 17498 w 324522"/>
                <a:gd name="connsiteY6" fmla="*/ 577340 h 897714"/>
                <a:gd name="connsiteX7" fmla="*/ 811 w 324522"/>
                <a:gd name="connsiteY7" fmla="*/ 510596 h 897714"/>
                <a:gd name="connsiteX8" fmla="*/ 37521 w 324522"/>
                <a:gd name="connsiteY8" fmla="*/ 450526 h 897714"/>
                <a:gd name="connsiteX9" fmla="*/ 34184 w 324522"/>
                <a:gd name="connsiteY9" fmla="*/ 367095 h 897714"/>
                <a:gd name="connsiteX10" fmla="*/ 67556 w 324522"/>
                <a:gd name="connsiteY10" fmla="*/ 293676 h 897714"/>
                <a:gd name="connsiteX11" fmla="*/ 84242 w 324522"/>
                <a:gd name="connsiteY11" fmla="*/ 216920 h 897714"/>
                <a:gd name="connsiteX12" fmla="*/ 120952 w 324522"/>
                <a:gd name="connsiteY12" fmla="*/ 170199 h 897714"/>
                <a:gd name="connsiteX13" fmla="*/ 147649 w 324522"/>
                <a:gd name="connsiteY13" fmla="*/ 96780 h 897714"/>
                <a:gd name="connsiteX14" fmla="*/ 247766 w 324522"/>
                <a:gd name="connsiteY14" fmla="*/ 56733 h 897714"/>
                <a:gd name="connsiteX15" fmla="*/ 324522 w 324522"/>
                <a:gd name="connsiteY15" fmla="*/ 0 h 897714"/>
                <a:gd name="connsiteX0" fmla="*/ 147649 w 247766"/>
                <a:gd name="connsiteY0" fmla="*/ 840981 h 840981"/>
                <a:gd name="connsiteX1" fmla="*/ 87579 w 247766"/>
                <a:gd name="connsiteY1" fmla="*/ 754213 h 840981"/>
                <a:gd name="connsiteX2" fmla="*/ 90917 w 247766"/>
                <a:gd name="connsiteY2" fmla="*/ 704155 h 840981"/>
                <a:gd name="connsiteX3" fmla="*/ 120952 w 247766"/>
                <a:gd name="connsiteY3" fmla="*/ 614050 h 840981"/>
                <a:gd name="connsiteX4" fmla="*/ 74230 w 247766"/>
                <a:gd name="connsiteY4" fmla="*/ 594026 h 840981"/>
                <a:gd name="connsiteX5" fmla="*/ 77568 w 247766"/>
                <a:gd name="connsiteY5" fmla="*/ 553980 h 840981"/>
                <a:gd name="connsiteX6" fmla="*/ 17498 w 247766"/>
                <a:gd name="connsiteY6" fmla="*/ 520607 h 840981"/>
                <a:gd name="connsiteX7" fmla="*/ 811 w 247766"/>
                <a:gd name="connsiteY7" fmla="*/ 453863 h 840981"/>
                <a:gd name="connsiteX8" fmla="*/ 37521 w 247766"/>
                <a:gd name="connsiteY8" fmla="*/ 393793 h 840981"/>
                <a:gd name="connsiteX9" fmla="*/ 34184 w 247766"/>
                <a:gd name="connsiteY9" fmla="*/ 310362 h 840981"/>
                <a:gd name="connsiteX10" fmla="*/ 67556 w 247766"/>
                <a:gd name="connsiteY10" fmla="*/ 236943 h 840981"/>
                <a:gd name="connsiteX11" fmla="*/ 84242 w 247766"/>
                <a:gd name="connsiteY11" fmla="*/ 160187 h 840981"/>
                <a:gd name="connsiteX12" fmla="*/ 120952 w 247766"/>
                <a:gd name="connsiteY12" fmla="*/ 113466 h 840981"/>
                <a:gd name="connsiteX13" fmla="*/ 147649 w 247766"/>
                <a:gd name="connsiteY13" fmla="*/ 40047 h 840981"/>
                <a:gd name="connsiteX14" fmla="*/ 247766 w 247766"/>
                <a:gd name="connsiteY14" fmla="*/ 0 h 840981"/>
                <a:gd name="connsiteX0" fmla="*/ 147649 w 204857"/>
                <a:gd name="connsiteY0" fmla="*/ 821910 h 821910"/>
                <a:gd name="connsiteX1" fmla="*/ 87579 w 204857"/>
                <a:gd name="connsiteY1" fmla="*/ 735142 h 821910"/>
                <a:gd name="connsiteX2" fmla="*/ 90917 w 204857"/>
                <a:gd name="connsiteY2" fmla="*/ 685084 h 821910"/>
                <a:gd name="connsiteX3" fmla="*/ 120952 w 204857"/>
                <a:gd name="connsiteY3" fmla="*/ 594979 h 821910"/>
                <a:gd name="connsiteX4" fmla="*/ 74230 w 204857"/>
                <a:gd name="connsiteY4" fmla="*/ 574955 h 821910"/>
                <a:gd name="connsiteX5" fmla="*/ 77568 w 204857"/>
                <a:gd name="connsiteY5" fmla="*/ 534909 h 821910"/>
                <a:gd name="connsiteX6" fmla="*/ 17498 w 204857"/>
                <a:gd name="connsiteY6" fmla="*/ 501536 h 821910"/>
                <a:gd name="connsiteX7" fmla="*/ 811 w 204857"/>
                <a:gd name="connsiteY7" fmla="*/ 434792 h 821910"/>
                <a:gd name="connsiteX8" fmla="*/ 37521 w 204857"/>
                <a:gd name="connsiteY8" fmla="*/ 374722 h 821910"/>
                <a:gd name="connsiteX9" fmla="*/ 34184 w 204857"/>
                <a:gd name="connsiteY9" fmla="*/ 291291 h 821910"/>
                <a:gd name="connsiteX10" fmla="*/ 67556 w 204857"/>
                <a:gd name="connsiteY10" fmla="*/ 217872 h 821910"/>
                <a:gd name="connsiteX11" fmla="*/ 84242 w 204857"/>
                <a:gd name="connsiteY11" fmla="*/ 141116 h 821910"/>
                <a:gd name="connsiteX12" fmla="*/ 120952 w 204857"/>
                <a:gd name="connsiteY12" fmla="*/ 94395 h 821910"/>
                <a:gd name="connsiteX13" fmla="*/ 147649 w 204857"/>
                <a:gd name="connsiteY13" fmla="*/ 20976 h 821910"/>
                <a:gd name="connsiteX14" fmla="*/ 204857 w 204857"/>
                <a:gd name="connsiteY14" fmla="*/ 0 h 821910"/>
                <a:gd name="connsiteX0" fmla="*/ 147649 w 204857"/>
                <a:gd name="connsiteY0" fmla="*/ 827807 h 827807"/>
                <a:gd name="connsiteX1" fmla="*/ 87579 w 204857"/>
                <a:gd name="connsiteY1" fmla="*/ 741039 h 827807"/>
                <a:gd name="connsiteX2" fmla="*/ 90917 w 204857"/>
                <a:gd name="connsiteY2" fmla="*/ 690981 h 827807"/>
                <a:gd name="connsiteX3" fmla="*/ 120952 w 204857"/>
                <a:gd name="connsiteY3" fmla="*/ 600876 h 827807"/>
                <a:gd name="connsiteX4" fmla="*/ 74230 w 204857"/>
                <a:gd name="connsiteY4" fmla="*/ 580852 h 827807"/>
                <a:gd name="connsiteX5" fmla="*/ 77568 w 204857"/>
                <a:gd name="connsiteY5" fmla="*/ 540806 h 827807"/>
                <a:gd name="connsiteX6" fmla="*/ 17498 w 204857"/>
                <a:gd name="connsiteY6" fmla="*/ 507433 h 827807"/>
                <a:gd name="connsiteX7" fmla="*/ 811 w 204857"/>
                <a:gd name="connsiteY7" fmla="*/ 440689 h 827807"/>
                <a:gd name="connsiteX8" fmla="*/ 37521 w 204857"/>
                <a:gd name="connsiteY8" fmla="*/ 380619 h 827807"/>
                <a:gd name="connsiteX9" fmla="*/ 34184 w 204857"/>
                <a:gd name="connsiteY9" fmla="*/ 297188 h 827807"/>
                <a:gd name="connsiteX10" fmla="*/ 67556 w 204857"/>
                <a:gd name="connsiteY10" fmla="*/ 223769 h 827807"/>
                <a:gd name="connsiteX11" fmla="*/ 84242 w 204857"/>
                <a:gd name="connsiteY11" fmla="*/ 147013 h 827807"/>
                <a:gd name="connsiteX12" fmla="*/ 120952 w 204857"/>
                <a:gd name="connsiteY12" fmla="*/ 100292 h 827807"/>
                <a:gd name="connsiteX13" fmla="*/ 147649 w 204857"/>
                <a:gd name="connsiteY13" fmla="*/ 26873 h 827807"/>
                <a:gd name="connsiteX14" fmla="*/ 204857 w 204857"/>
                <a:gd name="connsiteY14" fmla="*/ 0 h 827807"/>
                <a:gd name="connsiteX0" fmla="*/ 147649 w 230410"/>
                <a:gd name="connsiteY0" fmla="*/ 834686 h 834686"/>
                <a:gd name="connsiteX1" fmla="*/ 87579 w 230410"/>
                <a:gd name="connsiteY1" fmla="*/ 747918 h 834686"/>
                <a:gd name="connsiteX2" fmla="*/ 90917 w 230410"/>
                <a:gd name="connsiteY2" fmla="*/ 697860 h 834686"/>
                <a:gd name="connsiteX3" fmla="*/ 120952 w 230410"/>
                <a:gd name="connsiteY3" fmla="*/ 607755 h 834686"/>
                <a:gd name="connsiteX4" fmla="*/ 74230 w 230410"/>
                <a:gd name="connsiteY4" fmla="*/ 587731 h 834686"/>
                <a:gd name="connsiteX5" fmla="*/ 77568 w 230410"/>
                <a:gd name="connsiteY5" fmla="*/ 547685 h 834686"/>
                <a:gd name="connsiteX6" fmla="*/ 17498 w 230410"/>
                <a:gd name="connsiteY6" fmla="*/ 514312 h 834686"/>
                <a:gd name="connsiteX7" fmla="*/ 811 w 230410"/>
                <a:gd name="connsiteY7" fmla="*/ 447568 h 834686"/>
                <a:gd name="connsiteX8" fmla="*/ 37521 w 230410"/>
                <a:gd name="connsiteY8" fmla="*/ 387498 h 834686"/>
                <a:gd name="connsiteX9" fmla="*/ 34184 w 230410"/>
                <a:gd name="connsiteY9" fmla="*/ 304067 h 834686"/>
                <a:gd name="connsiteX10" fmla="*/ 67556 w 230410"/>
                <a:gd name="connsiteY10" fmla="*/ 230648 h 834686"/>
                <a:gd name="connsiteX11" fmla="*/ 84242 w 230410"/>
                <a:gd name="connsiteY11" fmla="*/ 153892 h 834686"/>
                <a:gd name="connsiteX12" fmla="*/ 120952 w 230410"/>
                <a:gd name="connsiteY12" fmla="*/ 107171 h 834686"/>
                <a:gd name="connsiteX13" fmla="*/ 147649 w 230410"/>
                <a:gd name="connsiteY13" fmla="*/ 33752 h 834686"/>
                <a:gd name="connsiteX14" fmla="*/ 230410 w 230410"/>
                <a:gd name="connsiteY14" fmla="*/ 0 h 834686"/>
                <a:gd name="connsiteX0" fmla="*/ 147649 w 211737"/>
                <a:gd name="connsiteY0" fmla="*/ 825841 h 825841"/>
                <a:gd name="connsiteX1" fmla="*/ 87579 w 211737"/>
                <a:gd name="connsiteY1" fmla="*/ 739073 h 825841"/>
                <a:gd name="connsiteX2" fmla="*/ 90917 w 211737"/>
                <a:gd name="connsiteY2" fmla="*/ 689015 h 825841"/>
                <a:gd name="connsiteX3" fmla="*/ 120952 w 211737"/>
                <a:gd name="connsiteY3" fmla="*/ 598910 h 825841"/>
                <a:gd name="connsiteX4" fmla="*/ 74230 w 211737"/>
                <a:gd name="connsiteY4" fmla="*/ 578886 h 825841"/>
                <a:gd name="connsiteX5" fmla="*/ 77568 w 211737"/>
                <a:gd name="connsiteY5" fmla="*/ 538840 h 825841"/>
                <a:gd name="connsiteX6" fmla="*/ 17498 w 211737"/>
                <a:gd name="connsiteY6" fmla="*/ 505467 h 825841"/>
                <a:gd name="connsiteX7" fmla="*/ 811 w 211737"/>
                <a:gd name="connsiteY7" fmla="*/ 438723 h 825841"/>
                <a:gd name="connsiteX8" fmla="*/ 37521 w 211737"/>
                <a:gd name="connsiteY8" fmla="*/ 378653 h 825841"/>
                <a:gd name="connsiteX9" fmla="*/ 34184 w 211737"/>
                <a:gd name="connsiteY9" fmla="*/ 295222 h 825841"/>
                <a:gd name="connsiteX10" fmla="*/ 67556 w 211737"/>
                <a:gd name="connsiteY10" fmla="*/ 221803 h 825841"/>
                <a:gd name="connsiteX11" fmla="*/ 84242 w 211737"/>
                <a:gd name="connsiteY11" fmla="*/ 145047 h 825841"/>
                <a:gd name="connsiteX12" fmla="*/ 120952 w 211737"/>
                <a:gd name="connsiteY12" fmla="*/ 98326 h 825841"/>
                <a:gd name="connsiteX13" fmla="*/ 147649 w 211737"/>
                <a:gd name="connsiteY13" fmla="*/ 24907 h 825841"/>
                <a:gd name="connsiteX14" fmla="*/ 211737 w 211737"/>
                <a:gd name="connsiteY14" fmla="*/ 0 h 825841"/>
                <a:gd name="connsiteX0" fmla="*/ 147649 w 211737"/>
                <a:gd name="connsiteY0" fmla="*/ 825841 h 825841"/>
                <a:gd name="connsiteX1" fmla="*/ 87579 w 211737"/>
                <a:gd name="connsiteY1" fmla="*/ 739073 h 825841"/>
                <a:gd name="connsiteX2" fmla="*/ 90917 w 211737"/>
                <a:gd name="connsiteY2" fmla="*/ 689015 h 825841"/>
                <a:gd name="connsiteX3" fmla="*/ 120952 w 211737"/>
                <a:gd name="connsiteY3" fmla="*/ 598910 h 825841"/>
                <a:gd name="connsiteX4" fmla="*/ 74230 w 211737"/>
                <a:gd name="connsiteY4" fmla="*/ 578886 h 825841"/>
                <a:gd name="connsiteX5" fmla="*/ 77568 w 211737"/>
                <a:gd name="connsiteY5" fmla="*/ 538840 h 825841"/>
                <a:gd name="connsiteX6" fmla="*/ 17498 w 211737"/>
                <a:gd name="connsiteY6" fmla="*/ 505467 h 825841"/>
                <a:gd name="connsiteX7" fmla="*/ 811 w 211737"/>
                <a:gd name="connsiteY7" fmla="*/ 438723 h 825841"/>
                <a:gd name="connsiteX8" fmla="*/ 37521 w 211737"/>
                <a:gd name="connsiteY8" fmla="*/ 378653 h 825841"/>
                <a:gd name="connsiteX9" fmla="*/ 34184 w 211737"/>
                <a:gd name="connsiteY9" fmla="*/ 295222 h 825841"/>
                <a:gd name="connsiteX10" fmla="*/ 67556 w 211737"/>
                <a:gd name="connsiteY10" fmla="*/ 221803 h 825841"/>
                <a:gd name="connsiteX11" fmla="*/ 84242 w 211737"/>
                <a:gd name="connsiteY11" fmla="*/ 145047 h 825841"/>
                <a:gd name="connsiteX12" fmla="*/ 120952 w 211737"/>
                <a:gd name="connsiteY12" fmla="*/ 98326 h 825841"/>
                <a:gd name="connsiteX13" fmla="*/ 147649 w 211737"/>
                <a:gd name="connsiteY13" fmla="*/ 24907 h 825841"/>
                <a:gd name="connsiteX14" fmla="*/ 211737 w 211737"/>
                <a:gd name="connsiteY14" fmla="*/ 0 h 825841"/>
                <a:gd name="connsiteX0" fmla="*/ 147649 w 209771"/>
                <a:gd name="connsiteY0" fmla="*/ 827807 h 827807"/>
                <a:gd name="connsiteX1" fmla="*/ 87579 w 209771"/>
                <a:gd name="connsiteY1" fmla="*/ 741039 h 827807"/>
                <a:gd name="connsiteX2" fmla="*/ 90917 w 209771"/>
                <a:gd name="connsiteY2" fmla="*/ 690981 h 827807"/>
                <a:gd name="connsiteX3" fmla="*/ 120952 w 209771"/>
                <a:gd name="connsiteY3" fmla="*/ 600876 h 827807"/>
                <a:gd name="connsiteX4" fmla="*/ 74230 w 209771"/>
                <a:gd name="connsiteY4" fmla="*/ 580852 h 827807"/>
                <a:gd name="connsiteX5" fmla="*/ 77568 w 209771"/>
                <a:gd name="connsiteY5" fmla="*/ 540806 h 827807"/>
                <a:gd name="connsiteX6" fmla="*/ 17498 w 209771"/>
                <a:gd name="connsiteY6" fmla="*/ 507433 h 827807"/>
                <a:gd name="connsiteX7" fmla="*/ 811 w 209771"/>
                <a:gd name="connsiteY7" fmla="*/ 440689 h 827807"/>
                <a:gd name="connsiteX8" fmla="*/ 37521 w 209771"/>
                <a:gd name="connsiteY8" fmla="*/ 380619 h 827807"/>
                <a:gd name="connsiteX9" fmla="*/ 34184 w 209771"/>
                <a:gd name="connsiteY9" fmla="*/ 297188 h 827807"/>
                <a:gd name="connsiteX10" fmla="*/ 67556 w 209771"/>
                <a:gd name="connsiteY10" fmla="*/ 223769 h 827807"/>
                <a:gd name="connsiteX11" fmla="*/ 84242 w 209771"/>
                <a:gd name="connsiteY11" fmla="*/ 147013 h 827807"/>
                <a:gd name="connsiteX12" fmla="*/ 120952 w 209771"/>
                <a:gd name="connsiteY12" fmla="*/ 100292 h 827807"/>
                <a:gd name="connsiteX13" fmla="*/ 147649 w 209771"/>
                <a:gd name="connsiteY13" fmla="*/ 26873 h 827807"/>
                <a:gd name="connsiteX14" fmla="*/ 209771 w 209771"/>
                <a:gd name="connsiteY14" fmla="*/ 0 h 827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771" h="827807">
                  <a:moveTo>
                    <a:pt x="147649" y="827807"/>
                  </a:moveTo>
                  <a:cubicBezTo>
                    <a:pt x="128182" y="806671"/>
                    <a:pt x="97034" y="763843"/>
                    <a:pt x="87579" y="741039"/>
                  </a:cubicBezTo>
                  <a:cubicBezTo>
                    <a:pt x="78124" y="718235"/>
                    <a:pt x="85355" y="714341"/>
                    <a:pt x="90917" y="690981"/>
                  </a:cubicBezTo>
                  <a:cubicBezTo>
                    <a:pt x="96479" y="667621"/>
                    <a:pt x="123733" y="619231"/>
                    <a:pt x="120952" y="600876"/>
                  </a:cubicBezTo>
                  <a:cubicBezTo>
                    <a:pt x="118171" y="582521"/>
                    <a:pt x="81461" y="590864"/>
                    <a:pt x="74230" y="580852"/>
                  </a:cubicBezTo>
                  <a:cubicBezTo>
                    <a:pt x="66999" y="570840"/>
                    <a:pt x="87023" y="553042"/>
                    <a:pt x="77568" y="540806"/>
                  </a:cubicBezTo>
                  <a:cubicBezTo>
                    <a:pt x="68113" y="528570"/>
                    <a:pt x="30291" y="524119"/>
                    <a:pt x="17498" y="507433"/>
                  </a:cubicBezTo>
                  <a:cubicBezTo>
                    <a:pt x="4705" y="490747"/>
                    <a:pt x="-2526" y="461825"/>
                    <a:pt x="811" y="440689"/>
                  </a:cubicBezTo>
                  <a:cubicBezTo>
                    <a:pt x="4148" y="419553"/>
                    <a:pt x="31959" y="404536"/>
                    <a:pt x="37521" y="380619"/>
                  </a:cubicBezTo>
                  <a:cubicBezTo>
                    <a:pt x="43083" y="356702"/>
                    <a:pt x="29178" y="323330"/>
                    <a:pt x="34184" y="297188"/>
                  </a:cubicBezTo>
                  <a:cubicBezTo>
                    <a:pt x="39190" y="271046"/>
                    <a:pt x="59213" y="248798"/>
                    <a:pt x="67556" y="223769"/>
                  </a:cubicBezTo>
                  <a:cubicBezTo>
                    <a:pt x="75899" y="198740"/>
                    <a:pt x="75343" y="167592"/>
                    <a:pt x="84242" y="147013"/>
                  </a:cubicBezTo>
                  <a:cubicBezTo>
                    <a:pt x="93141" y="126434"/>
                    <a:pt x="111497" y="118647"/>
                    <a:pt x="120952" y="100292"/>
                  </a:cubicBezTo>
                  <a:cubicBezTo>
                    <a:pt x="130407" y="81937"/>
                    <a:pt x="132846" y="43588"/>
                    <a:pt x="147649" y="26873"/>
                  </a:cubicBezTo>
                  <a:cubicBezTo>
                    <a:pt x="162452" y="10158"/>
                    <a:pt x="177344" y="9250"/>
                    <a:pt x="209771" y="0"/>
                  </a:cubicBezTo>
                </a:path>
              </a:pathLst>
            </a:custGeom>
            <a:noFill/>
            <a:ln w="120650">
              <a:solidFill>
                <a:srgbClr val="BFBF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435" name="Полилиния 69">
              <a:extLst>
                <a:ext uri="{FF2B5EF4-FFF2-40B4-BE49-F238E27FC236}">
                  <a16:creationId xmlns:a16="http://schemas.microsoft.com/office/drawing/2014/main" id="{00A5BF80-9C50-461B-9A47-567488BFBB3B}"/>
                </a:ext>
              </a:extLst>
            </p:cNvPr>
            <p:cNvSpPr/>
            <p:nvPr/>
          </p:nvSpPr>
          <p:spPr>
            <a:xfrm>
              <a:off x="1640479" y="1726172"/>
              <a:ext cx="213322" cy="129994"/>
            </a:xfrm>
            <a:custGeom>
              <a:avLst/>
              <a:gdLst>
                <a:gd name="connsiteX0" fmla="*/ 0 w 312458"/>
                <a:gd name="connsiteY0" fmla="*/ 188394 h 188394"/>
                <a:gd name="connsiteX1" fmla="*/ 312458 w 312458"/>
                <a:gd name="connsiteY1" fmla="*/ 0 h 188394"/>
                <a:gd name="connsiteX0" fmla="*/ 0 w 330838"/>
                <a:gd name="connsiteY0" fmla="*/ 179204 h 179204"/>
                <a:gd name="connsiteX1" fmla="*/ 330838 w 330838"/>
                <a:gd name="connsiteY1" fmla="*/ 0 h 179204"/>
                <a:gd name="connsiteX0" fmla="*/ 0 w 317053"/>
                <a:gd name="connsiteY0" fmla="*/ 188394 h 188394"/>
                <a:gd name="connsiteX1" fmla="*/ 317053 w 317053"/>
                <a:gd name="connsiteY1" fmla="*/ 0 h 188394"/>
                <a:gd name="connsiteX0" fmla="*/ 0 w 294078"/>
                <a:gd name="connsiteY0" fmla="*/ 179204 h 179204"/>
                <a:gd name="connsiteX1" fmla="*/ 294078 w 294078"/>
                <a:gd name="connsiteY1" fmla="*/ 0 h 179204"/>
                <a:gd name="connsiteX0" fmla="*/ 0 w 294078"/>
                <a:gd name="connsiteY0" fmla="*/ 179204 h 179204"/>
                <a:gd name="connsiteX1" fmla="*/ 294078 w 294078"/>
                <a:gd name="connsiteY1" fmla="*/ 0 h 179204"/>
                <a:gd name="connsiteX0" fmla="*/ 0 w 294078"/>
                <a:gd name="connsiteY0" fmla="*/ 179204 h 179204"/>
                <a:gd name="connsiteX1" fmla="*/ 294078 w 294078"/>
                <a:gd name="connsiteY1" fmla="*/ 0 h 179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94078" h="179204">
                  <a:moveTo>
                    <a:pt x="0" y="179204"/>
                  </a:moveTo>
                  <a:cubicBezTo>
                    <a:pt x="98026" y="119469"/>
                    <a:pt x="200647" y="87305"/>
                    <a:pt x="294078" y="0"/>
                  </a:cubicBezTo>
                </a:path>
              </a:pathLst>
            </a:custGeom>
            <a:noFill/>
            <a:ln w="120650">
              <a:solidFill>
                <a:srgbClr val="E430B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436" name="Полилиния 394">
              <a:extLst>
                <a:ext uri="{FF2B5EF4-FFF2-40B4-BE49-F238E27FC236}">
                  <a16:creationId xmlns:a16="http://schemas.microsoft.com/office/drawing/2014/main" id="{85C8ABD1-FBB1-4845-95D2-76DDA2C6D947}"/>
                </a:ext>
              </a:extLst>
            </p:cNvPr>
            <p:cNvSpPr/>
            <p:nvPr/>
          </p:nvSpPr>
          <p:spPr>
            <a:xfrm>
              <a:off x="2546352" y="3887825"/>
              <a:ext cx="222785" cy="1615848"/>
            </a:xfrm>
            <a:custGeom>
              <a:avLst/>
              <a:gdLst>
                <a:gd name="connsiteX0" fmla="*/ 300445 w 340159"/>
                <a:gd name="connsiteY0" fmla="*/ 0 h 3919620"/>
                <a:gd name="connsiteX1" fmla="*/ 313508 w 340159"/>
                <a:gd name="connsiteY1" fmla="*/ 509451 h 3919620"/>
                <a:gd name="connsiteX2" fmla="*/ 339634 w 340159"/>
                <a:gd name="connsiteY2" fmla="*/ 914400 h 3919620"/>
                <a:gd name="connsiteX3" fmla="*/ 287383 w 340159"/>
                <a:gd name="connsiteY3" fmla="*/ 1254034 h 3919620"/>
                <a:gd name="connsiteX4" fmla="*/ 130628 w 340159"/>
                <a:gd name="connsiteY4" fmla="*/ 1567542 h 3919620"/>
                <a:gd name="connsiteX5" fmla="*/ 39188 w 340159"/>
                <a:gd name="connsiteY5" fmla="*/ 1985554 h 3919620"/>
                <a:gd name="connsiteX6" fmla="*/ 91440 w 340159"/>
                <a:gd name="connsiteY6" fmla="*/ 2416628 h 3919620"/>
                <a:gd name="connsiteX7" fmla="*/ 209005 w 340159"/>
                <a:gd name="connsiteY7" fmla="*/ 2664822 h 3919620"/>
                <a:gd name="connsiteX8" fmla="*/ 222068 w 340159"/>
                <a:gd name="connsiteY8" fmla="*/ 2873828 h 3919620"/>
                <a:gd name="connsiteX9" fmla="*/ 104503 w 340159"/>
                <a:gd name="connsiteY9" fmla="*/ 3200400 h 3919620"/>
                <a:gd name="connsiteX10" fmla="*/ 52251 w 340159"/>
                <a:gd name="connsiteY10" fmla="*/ 3526971 h 3919620"/>
                <a:gd name="connsiteX11" fmla="*/ 13063 w 340159"/>
                <a:gd name="connsiteY11" fmla="*/ 3762102 h 3919620"/>
                <a:gd name="connsiteX12" fmla="*/ 13063 w 340159"/>
                <a:gd name="connsiteY12" fmla="*/ 3905794 h 3919620"/>
                <a:gd name="connsiteX13" fmla="*/ 0 w 340159"/>
                <a:gd name="connsiteY13" fmla="*/ 3905794 h 3919620"/>
                <a:gd name="connsiteX0" fmla="*/ 290285 w 329999"/>
                <a:gd name="connsiteY0" fmla="*/ 0 h 3905794"/>
                <a:gd name="connsiteX1" fmla="*/ 303348 w 329999"/>
                <a:gd name="connsiteY1" fmla="*/ 509451 h 3905794"/>
                <a:gd name="connsiteX2" fmla="*/ 329474 w 329999"/>
                <a:gd name="connsiteY2" fmla="*/ 914400 h 3905794"/>
                <a:gd name="connsiteX3" fmla="*/ 277223 w 329999"/>
                <a:gd name="connsiteY3" fmla="*/ 1254034 h 3905794"/>
                <a:gd name="connsiteX4" fmla="*/ 120468 w 329999"/>
                <a:gd name="connsiteY4" fmla="*/ 1567542 h 3905794"/>
                <a:gd name="connsiteX5" fmla="*/ 29028 w 329999"/>
                <a:gd name="connsiteY5" fmla="*/ 1985554 h 3905794"/>
                <a:gd name="connsiteX6" fmla="*/ 81280 w 329999"/>
                <a:gd name="connsiteY6" fmla="*/ 2416628 h 3905794"/>
                <a:gd name="connsiteX7" fmla="*/ 198845 w 329999"/>
                <a:gd name="connsiteY7" fmla="*/ 2664822 h 3905794"/>
                <a:gd name="connsiteX8" fmla="*/ 211908 w 329999"/>
                <a:gd name="connsiteY8" fmla="*/ 2873828 h 3905794"/>
                <a:gd name="connsiteX9" fmla="*/ 94343 w 329999"/>
                <a:gd name="connsiteY9" fmla="*/ 3200400 h 3905794"/>
                <a:gd name="connsiteX10" fmla="*/ 42091 w 329999"/>
                <a:gd name="connsiteY10" fmla="*/ 3526971 h 3905794"/>
                <a:gd name="connsiteX11" fmla="*/ 2903 w 329999"/>
                <a:gd name="connsiteY11" fmla="*/ 3762102 h 3905794"/>
                <a:gd name="connsiteX12" fmla="*/ 2903 w 329999"/>
                <a:gd name="connsiteY12" fmla="*/ 3905794 h 3905794"/>
                <a:gd name="connsiteX0" fmla="*/ 287382 w 327096"/>
                <a:gd name="connsiteY0" fmla="*/ 0 h 3762102"/>
                <a:gd name="connsiteX1" fmla="*/ 300445 w 327096"/>
                <a:gd name="connsiteY1" fmla="*/ 509451 h 3762102"/>
                <a:gd name="connsiteX2" fmla="*/ 326571 w 327096"/>
                <a:gd name="connsiteY2" fmla="*/ 914400 h 3762102"/>
                <a:gd name="connsiteX3" fmla="*/ 274320 w 327096"/>
                <a:gd name="connsiteY3" fmla="*/ 1254034 h 3762102"/>
                <a:gd name="connsiteX4" fmla="*/ 117565 w 327096"/>
                <a:gd name="connsiteY4" fmla="*/ 1567542 h 3762102"/>
                <a:gd name="connsiteX5" fmla="*/ 26125 w 327096"/>
                <a:gd name="connsiteY5" fmla="*/ 1985554 h 3762102"/>
                <a:gd name="connsiteX6" fmla="*/ 78377 w 327096"/>
                <a:gd name="connsiteY6" fmla="*/ 2416628 h 3762102"/>
                <a:gd name="connsiteX7" fmla="*/ 195942 w 327096"/>
                <a:gd name="connsiteY7" fmla="*/ 2664822 h 3762102"/>
                <a:gd name="connsiteX8" fmla="*/ 209005 w 327096"/>
                <a:gd name="connsiteY8" fmla="*/ 2873828 h 3762102"/>
                <a:gd name="connsiteX9" fmla="*/ 91440 w 327096"/>
                <a:gd name="connsiteY9" fmla="*/ 3200400 h 3762102"/>
                <a:gd name="connsiteX10" fmla="*/ 39188 w 327096"/>
                <a:gd name="connsiteY10" fmla="*/ 3526971 h 3762102"/>
                <a:gd name="connsiteX11" fmla="*/ 0 w 327096"/>
                <a:gd name="connsiteY11" fmla="*/ 3762102 h 3762102"/>
                <a:gd name="connsiteX0" fmla="*/ 303290 w 343004"/>
                <a:gd name="connsiteY0" fmla="*/ 0 h 3809824"/>
                <a:gd name="connsiteX1" fmla="*/ 316353 w 343004"/>
                <a:gd name="connsiteY1" fmla="*/ 509451 h 3809824"/>
                <a:gd name="connsiteX2" fmla="*/ 342479 w 343004"/>
                <a:gd name="connsiteY2" fmla="*/ 914400 h 3809824"/>
                <a:gd name="connsiteX3" fmla="*/ 290228 w 343004"/>
                <a:gd name="connsiteY3" fmla="*/ 1254034 h 3809824"/>
                <a:gd name="connsiteX4" fmla="*/ 133473 w 343004"/>
                <a:gd name="connsiteY4" fmla="*/ 1567542 h 3809824"/>
                <a:gd name="connsiteX5" fmla="*/ 42033 w 343004"/>
                <a:gd name="connsiteY5" fmla="*/ 1985554 h 3809824"/>
                <a:gd name="connsiteX6" fmla="*/ 94285 w 343004"/>
                <a:gd name="connsiteY6" fmla="*/ 2416628 h 3809824"/>
                <a:gd name="connsiteX7" fmla="*/ 211850 w 343004"/>
                <a:gd name="connsiteY7" fmla="*/ 2664822 h 3809824"/>
                <a:gd name="connsiteX8" fmla="*/ 224913 w 343004"/>
                <a:gd name="connsiteY8" fmla="*/ 2873828 h 3809824"/>
                <a:gd name="connsiteX9" fmla="*/ 107348 w 343004"/>
                <a:gd name="connsiteY9" fmla="*/ 3200400 h 3809824"/>
                <a:gd name="connsiteX10" fmla="*/ 55096 w 343004"/>
                <a:gd name="connsiteY10" fmla="*/ 3526971 h 3809824"/>
                <a:gd name="connsiteX11" fmla="*/ 0 w 343004"/>
                <a:gd name="connsiteY11" fmla="*/ 3809824 h 3809824"/>
                <a:gd name="connsiteX0" fmla="*/ 262151 w 301865"/>
                <a:gd name="connsiteY0" fmla="*/ 0 h 3526971"/>
                <a:gd name="connsiteX1" fmla="*/ 275214 w 301865"/>
                <a:gd name="connsiteY1" fmla="*/ 509451 h 3526971"/>
                <a:gd name="connsiteX2" fmla="*/ 301340 w 301865"/>
                <a:gd name="connsiteY2" fmla="*/ 914400 h 3526971"/>
                <a:gd name="connsiteX3" fmla="*/ 249089 w 301865"/>
                <a:gd name="connsiteY3" fmla="*/ 1254034 h 3526971"/>
                <a:gd name="connsiteX4" fmla="*/ 92334 w 301865"/>
                <a:gd name="connsiteY4" fmla="*/ 1567542 h 3526971"/>
                <a:gd name="connsiteX5" fmla="*/ 894 w 301865"/>
                <a:gd name="connsiteY5" fmla="*/ 1985554 h 3526971"/>
                <a:gd name="connsiteX6" fmla="*/ 53146 w 301865"/>
                <a:gd name="connsiteY6" fmla="*/ 2416628 h 3526971"/>
                <a:gd name="connsiteX7" fmla="*/ 170711 w 301865"/>
                <a:gd name="connsiteY7" fmla="*/ 2664822 h 3526971"/>
                <a:gd name="connsiteX8" fmla="*/ 183774 w 301865"/>
                <a:gd name="connsiteY8" fmla="*/ 2873828 h 3526971"/>
                <a:gd name="connsiteX9" fmla="*/ 66209 w 301865"/>
                <a:gd name="connsiteY9" fmla="*/ 3200400 h 3526971"/>
                <a:gd name="connsiteX10" fmla="*/ 13957 w 301865"/>
                <a:gd name="connsiteY10" fmla="*/ 3526971 h 3526971"/>
                <a:gd name="connsiteX0" fmla="*/ 262151 w 301865"/>
                <a:gd name="connsiteY0" fmla="*/ 0 h 3200400"/>
                <a:gd name="connsiteX1" fmla="*/ 275214 w 301865"/>
                <a:gd name="connsiteY1" fmla="*/ 509451 h 3200400"/>
                <a:gd name="connsiteX2" fmla="*/ 301340 w 301865"/>
                <a:gd name="connsiteY2" fmla="*/ 914400 h 3200400"/>
                <a:gd name="connsiteX3" fmla="*/ 249089 w 301865"/>
                <a:gd name="connsiteY3" fmla="*/ 1254034 h 3200400"/>
                <a:gd name="connsiteX4" fmla="*/ 92334 w 301865"/>
                <a:gd name="connsiteY4" fmla="*/ 1567542 h 3200400"/>
                <a:gd name="connsiteX5" fmla="*/ 894 w 301865"/>
                <a:gd name="connsiteY5" fmla="*/ 1985554 h 3200400"/>
                <a:gd name="connsiteX6" fmla="*/ 53146 w 301865"/>
                <a:gd name="connsiteY6" fmla="*/ 2416628 h 3200400"/>
                <a:gd name="connsiteX7" fmla="*/ 170711 w 301865"/>
                <a:gd name="connsiteY7" fmla="*/ 2664822 h 3200400"/>
                <a:gd name="connsiteX8" fmla="*/ 183774 w 301865"/>
                <a:gd name="connsiteY8" fmla="*/ 2873828 h 3200400"/>
                <a:gd name="connsiteX9" fmla="*/ 66209 w 301865"/>
                <a:gd name="connsiteY9" fmla="*/ 3200400 h 3200400"/>
                <a:gd name="connsiteX0" fmla="*/ 262151 w 301865"/>
                <a:gd name="connsiteY0" fmla="*/ 0 h 2873829"/>
                <a:gd name="connsiteX1" fmla="*/ 275214 w 301865"/>
                <a:gd name="connsiteY1" fmla="*/ 509451 h 2873829"/>
                <a:gd name="connsiteX2" fmla="*/ 301340 w 301865"/>
                <a:gd name="connsiteY2" fmla="*/ 914400 h 2873829"/>
                <a:gd name="connsiteX3" fmla="*/ 249089 w 301865"/>
                <a:gd name="connsiteY3" fmla="*/ 1254034 h 2873829"/>
                <a:gd name="connsiteX4" fmla="*/ 92334 w 301865"/>
                <a:gd name="connsiteY4" fmla="*/ 1567542 h 2873829"/>
                <a:gd name="connsiteX5" fmla="*/ 894 w 301865"/>
                <a:gd name="connsiteY5" fmla="*/ 1985554 h 2873829"/>
                <a:gd name="connsiteX6" fmla="*/ 53146 w 301865"/>
                <a:gd name="connsiteY6" fmla="*/ 2416628 h 2873829"/>
                <a:gd name="connsiteX7" fmla="*/ 170711 w 301865"/>
                <a:gd name="connsiteY7" fmla="*/ 2664822 h 2873829"/>
                <a:gd name="connsiteX8" fmla="*/ 183774 w 301865"/>
                <a:gd name="connsiteY8" fmla="*/ 2873828 h 2873829"/>
                <a:gd name="connsiteX0" fmla="*/ 262151 w 301865"/>
                <a:gd name="connsiteY0" fmla="*/ 0 h 2664823"/>
                <a:gd name="connsiteX1" fmla="*/ 275214 w 301865"/>
                <a:gd name="connsiteY1" fmla="*/ 509451 h 2664823"/>
                <a:gd name="connsiteX2" fmla="*/ 301340 w 301865"/>
                <a:gd name="connsiteY2" fmla="*/ 914400 h 2664823"/>
                <a:gd name="connsiteX3" fmla="*/ 249089 w 301865"/>
                <a:gd name="connsiteY3" fmla="*/ 1254034 h 2664823"/>
                <a:gd name="connsiteX4" fmla="*/ 92334 w 301865"/>
                <a:gd name="connsiteY4" fmla="*/ 1567542 h 2664823"/>
                <a:gd name="connsiteX5" fmla="*/ 894 w 301865"/>
                <a:gd name="connsiteY5" fmla="*/ 1985554 h 2664823"/>
                <a:gd name="connsiteX6" fmla="*/ 53146 w 301865"/>
                <a:gd name="connsiteY6" fmla="*/ 2416628 h 2664823"/>
                <a:gd name="connsiteX7" fmla="*/ 170711 w 301865"/>
                <a:gd name="connsiteY7" fmla="*/ 2664822 h 2664823"/>
                <a:gd name="connsiteX0" fmla="*/ 262151 w 301865"/>
                <a:gd name="connsiteY0" fmla="*/ 0 h 2416628"/>
                <a:gd name="connsiteX1" fmla="*/ 275214 w 301865"/>
                <a:gd name="connsiteY1" fmla="*/ 509451 h 2416628"/>
                <a:gd name="connsiteX2" fmla="*/ 301340 w 301865"/>
                <a:gd name="connsiteY2" fmla="*/ 914400 h 2416628"/>
                <a:gd name="connsiteX3" fmla="*/ 249089 w 301865"/>
                <a:gd name="connsiteY3" fmla="*/ 1254034 h 2416628"/>
                <a:gd name="connsiteX4" fmla="*/ 92334 w 301865"/>
                <a:gd name="connsiteY4" fmla="*/ 1567542 h 2416628"/>
                <a:gd name="connsiteX5" fmla="*/ 894 w 301865"/>
                <a:gd name="connsiteY5" fmla="*/ 1985554 h 2416628"/>
                <a:gd name="connsiteX6" fmla="*/ 53146 w 301865"/>
                <a:gd name="connsiteY6" fmla="*/ 2416628 h 2416628"/>
                <a:gd name="connsiteX0" fmla="*/ 267409 w 307123"/>
                <a:gd name="connsiteY0" fmla="*/ 0 h 2227545"/>
                <a:gd name="connsiteX1" fmla="*/ 280472 w 307123"/>
                <a:gd name="connsiteY1" fmla="*/ 509451 h 2227545"/>
                <a:gd name="connsiteX2" fmla="*/ 306598 w 307123"/>
                <a:gd name="connsiteY2" fmla="*/ 914400 h 2227545"/>
                <a:gd name="connsiteX3" fmla="*/ 254347 w 307123"/>
                <a:gd name="connsiteY3" fmla="*/ 1254034 h 2227545"/>
                <a:gd name="connsiteX4" fmla="*/ 97592 w 307123"/>
                <a:gd name="connsiteY4" fmla="*/ 1567542 h 2227545"/>
                <a:gd name="connsiteX5" fmla="*/ 6152 w 307123"/>
                <a:gd name="connsiteY5" fmla="*/ 1985554 h 2227545"/>
                <a:gd name="connsiteX6" fmla="*/ 26890 w 307123"/>
                <a:gd name="connsiteY6" fmla="*/ 2227545 h 222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7123" h="2227545">
                  <a:moveTo>
                    <a:pt x="267409" y="0"/>
                  </a:moveTo>
                  <a:cubicBezTo>
                    <a:pt x="270675" y="178525"/>
                    <a:pt x="273941" y="357051"/>
                    <a:pt x="280472" y="509451"/>
                  </a:cubicBezTo>
                  <a:cubicBezTo>
                    <a:pt x="287004" y="661851"/>
                    <a:pt x="310952" y="790303"/>
                    <a:pt x="306598" y="914400"/>
                  </a:cubicBezTo>
                  <a:cubicBezTo>
                    <a:pt x="302244" y="1038497"/>
                    <a:pt x="289181" y="1145177"/>
                    <a:pt x="254347" y="1254034"/>
                  </a:cubicBezTo>
                  <a:cubicBezTo>
                    <a:pt x="219513" y="1362891"/>
                    <a:pt x="138958" y="1445622"/>
                    <a:pt x="97592" y="1567542"/>
                  </a:cubicBezTo>
                  <a:cubicBezTo>
                    <a:pt x="56226" y="1689462"/>
                    <a:pt x="17936" y="1875554"/>
                    <a:pt x="6152" y="1985554"/>
                  </a:cubicBezTo>
                  <a:cubicBezTo>
                    <a:pt x="-5632" y="2095554"/>
                    <a:pt x="-1413" y="2114334"/>
                    <a:pt x="26890" y="2227545"/>
                  </a:cubicBezTo>
                </a:path>
              </a:pathLst>
            </a:custGeom>
            <a:noFill/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sp>
          <p:nvSpPr>
            <p:cNvPr id="443" name="Полилиния 395">
              <a:extLst>
                <a:ext uri="{FF2B5EF4-FFF2-40B4-BE49-F238E27FC236}">
                  <a16:creationId xmlns:a16="http://schemas.microsoft.com/office/drawing/2014/main" id="{1005C36F-D42C-441C-9941-B17DFCA4818A}"/>
                </a:ext>
              </a:extLst>
            </p:cNvPr>
            <p:cNvSpPr/>
            <p:nvPr/>
          </p:nvSpPr>
          <p:spPr>
            <a:xfrm>
              <a:off x="1446328" y="4309808"/>
              <a:ext cx="1757961" cy="662222"/>
            </a:xfrm>
            <a:custGeom>
              <a:avLst/>
              <a:gdLst>
                <a:gd name="connsiteX0" fmla="*/ 147649 w 1357970"/>
                <a:gd name="connsiteY0" fmla="*/ 217392 h 1242036"/>
                <a:gd name="connsiteX1" fmla="*/ 247766 w 1357970"/>
                <a:gd name="connsiteY1" fmla="*/ 177345 h 1242036"/>
                <a:gd name="connsiteX2" fmla="*/ 324522 w 1357970"/>
                <a:gd name="connsiteY2" fmla="*/ 120612 h 1242036"/>
                <a:gd name="connsiteX3" fmla="*/ 424639 w 1357970"/>
                <a:gd name="connsiteY3" fmla="*/ 90577 h 1242036"/>
                <a:gd name="connsiteX4" fmla="*/ 458011 w 1357970"/>
                <a:gd name="connsiteY4" fmla="*/ 33844 h 1242036"/>
                <a:gd name="connsiteX5" fmla="*/ 504733 w 1357970"/>
                <a:gd name="connsiteY5" fmla="*/ 472 h 1242036"/>
                <a:gd name="connsiteX6" fmla="*/ 588163 w 1357970"/>
                <a:gd name="connsiteY6" fmla="*/ 17158 h 1242036"/>
                <a:gd name="connsiteX7" fmla="*/ 684943 w 1357970"/>
                <a:gd name="connsiteY7" fmla="*/ 57205 h 1242036"/>
                <a:gd name="connsiteX8" fmla="*/ 738338 w 1357970"/>
                <a:gd name="connsiteY8" fmla="*/ 63879 h 1242036"/>
                <a:gd name="connsiteX9" fmla="*/ 815095 w 1357970"/>
                <a:gd name="connsiteY9" fmla="*/ 100589 h 1242036"/>
                <a:gd name="connsiteX10" fmla="*/ 881839 w 1357970"/>
                <a:gd name="connsiteY10" fmla="*/ 130624 h 1242036"/>
                <a:gd name="connsiteX11" fmla="*/ 908537 w 1357970"/>
                <a:gd name="connsiteY11" fmla="*/ 180682 h 1242036"/>
                <a:gd name="connsiteX12" fmla="*/ 975282 w 1357970"/>
                <a:gd name="connsiteY12" fmla="*/ 180682 h 1242036"/>
                <a:gd name="connsiteX13" fmla="*/ 1098759 w 1357970"/>
                <a:gd name="connsiteY13" fmla="*/ 244090 h 1242036"/>
                <a:gd name="connsiteX14" fmla="*/ 1182190 w 1357970"/>
                <a:gd name="connsiteY14" fmla="*/ 337532 h 1242036"/>
                <a:gd name="connsiteX15" fmla="*/ 1245597 w 1357970"/>
                <a:gd name="connsiteY15" fmla="*/ 367567 h 1242036"/>
                <a:gd name="connsiteX16" fmla="*/ 1275632 w 1357970"/>
                <a:gd name="connsiteY16" fmla="*/ 394265 h 1242036"/>
                <a:gd name="connsiteX17" fmla="*/ 1325690 w 1357970"/>
                <a:gd name="connsiteY17" fmla="*/ 404276 h 1242036"/>
                <a:gd name="connsiteX18" fmla="*/ 1349051 w 1357970"/>
                <a:gd name="connsiteY18" fmla="*/ 507730 h 1242036"/>
                <a:gd name="connsiteX19" fmla="*/ 1355725 w 1357970"/>
                <a:gd name="connsiteY19" fmla="*/ 604510 h 1242036"/>
                <a:gd name="connsiteX20" fmla="*/ 1312341 w 1357970"/>
                <a:gd name="connsiteY20" fmla="*/ 651231 h 1242036"/>
                <a:gd name="connsiteX21" fmla="*/ 1282306 w 1357970"/>
                <a:gd name="connsiteY21" fmla="*/ 707964 h 1242036"/>
                <a:gd name="connsiteX22" fmla="*/ 1202213 w 1357970"/>
                <a:gd name="connsiteY22" fmla="*/ 768034 h 1242036"/>
                <a:gd name="connsiteX23" fmla="*/ 1185527 w 1357970"/>
                <a:gd name="connsiteY23" fmla="*/ 811418 h 1242036"/>
                <a:gd name="connsiteX24" fmla="*/ 1215562 w 1357970"/>
                <a:gd name="connsiteY24" fmla="*/ 901523 h 1242036"/>
                <a:gd name="connsiteX25" fmla="*/ 1218899 w 1357970"/>
                <a:gd name="connsiteY25" fmla="*/ 1018326 h 1242036"/>
                <a:gd name="connsiteX26" fmla="*/ 1162166 w 1357970"/>
                <a:gd name="connsiteY26" fmla="*/ 1058373 h 1242036"/>
                <a:gd name="connsiteX27" fmla="*/ 1172178 w 1357970"/>
                <a:gd name="connsiteY27" fmla="*/ 1141803 h 1242036"/>
                <a:gd name="connsiteX28" fmla="*/ 1125457 w 1357970"/>
                <a:gd name="connsiteY28" fmla="*/ 1205211 h 1242036"/>
                <a:gd name="connsiteX29" fmla="*/ 1028677 w 1357970"/>
                <a:gd name="connsiteY29" fmla="*/ 1191862 h 1242036"/>
                <a:gd name="connsiteX30" fmla="*/ 965270 w 1357970"/>
                <a:gd name="connsiteY30" fmla="*/ 1188525 h 1242036"/>
                <a:gd name="connsiteX31" fmla="*/ 908537 w 1357970"/>
                <a:gd name="connsiteY31" fmla="*/ 1228571 h 1242036"/>
                <a:gd name="connsiteX32" fmla="*/ 838455 w 1357970"/>
                <a:gd name="connsiteY32" fmla="*/ 1208548 h 1242036"/>
                <a:gd name="connsiteX33" fmla="*/ 781722 w 1357970"/>
                <a:gd name="connsiteY33" fmla="*/ 1201873 h 1242036"/>
                <a:gd name="connsiteX34" fmla="*/ 721652 w 1357970"/>
                <a:gd name="connsiteY34" fmla="*/ 1211885 h 1242036"/>
                <a:gd name="connsiteX35" fmla="*/ 618198 w 1357970"/>
                <a:gd name="connsiteY35" fmla="*/ 1221897 h 1242036"/>
                <a:gd name="connsiteX36" fmla="*/ 558128 w 1357970"/>
                <a:gd name="connsiteY36" fmla="*/ 1241920 h 1242036"/>
                <a:gd name="connsiteX37" fmla="*/ 481372 w 1357970"/>
                <a:gd name="connsiteY37" fmla="*/ 1211885 h 1242036"/>
                <a:gd name="connsiteX38" fmla="*/ 437988 w 1357970"/>
                <a:gd name="connsiteY38" fmla="*/ 1181850 h 1242036"/>
                <a:gd name="connsiteX39" fmla="*/ 381255 w 1357970"/>
                <a:gd name="connsiteY39" fmla="*/ 1145141 h 1242036"/>
                <a:gd name="connsiteX40" fmla="*/ 307836 w 1357970"/>
                <a:gd name="connsiteY40" fmla="*/ 1141803 h 1242036"/>
                <a:gd name="connsiteX41" fmla="*/ 241092 w 1357970"/>
                <a:gd name="connsiteY41" fmla="*/ 1095082 h 1242036"/>
                <a:gd name="connsiteX42" fmla="*/ 204382 w 1357970"/>
                <a:gd name="connsiteY42" fmla="*/ 1058373 h 1242036"/>
                <a:gd name="connsiteX43" fmla="*/ 147649 w 1357970"/>
                <a:gd name="connsiteY43" fmla="*/ 1018326 h 1242036"/>
                <a:gd name="connsiteX44" fmla="*/ 87579 w 1357970"/>
                <a:gd name="connsiteY44" fmla="*/ 931558 h 1242036"/>
                <a:gd name="connsiteX45" fmla="*/ 90917 w 1357970"/>
                <a:gd name="connsiteY45" fmla="*/ 881500 h 1242036"/>
                <a:gd name="connsiteX46" fmla="*/ 120952 w 1357970"/>
                <a:gd name="connsiteY46" fmla="*/ 791395 h 1242036"/>
                <a:gd name="connsiteX47" fmla="*/ 74230 w 1357970"/>
                <a:gd name="connsiteY47" fmla="*/ 771371 h 1242036"/>
                <a:gd name="connsiteX48" fmla="*/ 77568 w 1357970"/>
                <a:gd name="connsiteY48" fmla="*/ 731325 h 1242036"/>
                <a:gd name="connsiteX49" fmla="*/ 17498 w 1357970"/>
                <a:gd name="connsiteY49" fmla="*/ 697952 h 1242036"/>
                <a:gd name="connsiteX50" fmla="*/ 811 w 1357970"/>
                <a:gd name="connsiteY50" fmla="*/ 631208 h 1242036"/>
                <a:gd name="connsiteX51" fmla="*/ 37521 w 1357970"/>
                <a:gd name="connsiteY51" fmla="*/ 571138 h 1242036"/>
                <a:gd name="connsiteX52" fmla="*/ 34184 w 1357970"/>
                <a:gd name="connsiteY52" fmla="*/ 487707 h 1242036"/>
                <a:gd name="connsiteX53" fmla="*/ 67556 w 1357970"/>
                <a:gd name="connsiteY53" fmla="*/ 414288 h 1242036"/>
                <a:gd name="connsiteX54" fmla="*/ 84242 w 1357970"/>
                <a:gd name="connsiteY54" fmla="*/ 337532 h 1242036"/>
                <a:gd name="connsiteX55" fmla="*/ 120952 w 1357970"/>
                <a:gd name="connsiteY55" fmla="*/ 290811 h 1242036"/>
                <a:gd name="connsiteX56" fmla="*/ 147649 w 1357970"/>
                <a:gd name="connsiteY56" fmla="*/ 217392 h 1242036"/>
                <a:gd name="connsiteX0" fmla="*/ 781722 w 1357970"/>
                <a:gd name="connsiteY0" fmla="*/ 1201873 h 1242036"/>
                <a:gd name="connsiteX1" fmla="*/ 721652 w 1357970"/>
                <a:gd name="connsiteY1" fmla="*/ 1211885 h 1242036"/>
                <a:gd name="connsiteX2" fmla="*/ 618198 w 1357970"/>
                <a:gd name="connsiteY2" fmla="*/ 1221897 h 1242036"/>
                <a:gd name="connsiteX3" fmla="*/ 558128 w 1357970"/>
                <a:gd name="connsiteY3" fmla="*/ 1241920 h 1242036"/>
                <a:gd name="connsiteX4" fmla="*/ 481372 w 1357970"/>
                <a:gd name="connsiteY4" fmla="*/ 1211885 h 1242036"/>
                <a:gd name="connsiteX5" fmla="*/ 437988 w 1357970"/>
                <a:gd name="connsiteY5" fmla="*/ 1181850 h 1242036"/>
                <a:gd name="connsiteX6" fmla="*/ 381255 w 1357970"/>
                <a:gd name="connsiteY6" fmla="*/ 1145141 h 1242036"/>
                <a:gd name="connsiteX7" fmla="*/ 307836 w 1357970"/>
                <a:gd name="connsiteY7" fmla="*/ 1141803 h 1242036"/>
                <a:gd name="connsiteX8" fmla="*/ 241092 w 1357970"/>
                <a:gd name="connsiteY8" fmla="*/ 1095082 h 1242036"/>
                <a:gd name="connsiteX9" fmla="*/ 204382 w 1357970"/>
                <a:gd name="connsiteY9" fmla="*/ 1058373 h 1242036"/>
                <a:gd name="connsiteX10" fmla="*/ 147649 w 1357970"/>
                <a:gd name="connsiteY10" fmla="*/ 1018326 h 1242036"/>
                <a:gd name="connsiteX11" fmla="*/ 87579 w 1357970"/>
                <a:gd name="connsiteY11" fmla="*/ 931558 h 1242036"/>
                <a:gd name="connsiteX12" fmla="*/ 90917 w 1357970"/>
                <a:gd name="connsiteY12" fmla="*/ 881500 h 1242036"/>
                <a:gd name="connsiteX13" fmla="*/ 120952 w 1357970"/>
                <a:gd name="connsiteY13" fmla="*/ 791395 h 1242036"/>
                <a:gd name="connsiteX14" fmla="*/ 74230 w 1357970"/>
                <a:gd name="connsiteY14" fmla="*/ 771371 h 1242036"/>
                <a:gd name="connsiteX15" fmla="*/ 77568 w 1357970"/>
                <a:gd name="connsiteY15" fmla="*/ 731325 h 1242036"/>
                <a:gd name="connsiteX16" fmla="*/ 17498 w 1357970"/>
                <a:gd name="connsiteY16" fmla="*/ 697952 h 1242036"/>
                <a:gd name="connsiteX17" fmla="*/ 811 w 1357970"/>
                <a:gd name="connsiteY17" fmla="*/ 631208 h 1242036"/>
                <a:gd name="connsiteX18" fmla="*/ 37521 w 1357970"/>
                <a:gd name="connsiteY18" fmla="*/ 571138 h 1242036"/>
                <a:gd name="connsiteX19" fmla="*/ 34184 w 1357970"/>
                <a:gd name="connsiteY19" fmla="*/ 487707 h 1242036"/>
                <a:gd name="connsiteX20" fmla="*/ 67556 w 1357970"/>
                <a:gd name="connsiteY20" fmla="*/ 414288 h 1242036"/>
                <a:gd name="connsiteX21" fmla="*/ 84242 w 1357970"/>
                <a:gd name="connsiteY21" fmla="*/ 337532 h 1242036"/>
                <a:gd name="connsiteX22" fmla="*/ 120952 w 1357970"/>
                <a:gd name="connsiteY22" fmla="*/ 290811 h 1242036"/>
                <a:gd name="connsiteX23" fmla="*/ 147649 w 1357970"/>
                <a:gd name="connsiteY23" fmla="*/ 217392 h 1242036"/>
                <a:gd name="connsiteX24" fmla="*/ 247766 w 1357970"/>
                <a:gd name="connsiteY24" fmla="*/ 177345 h 1242036"/>
                <a:gd name="connsiteX25" fmla="*/ 324522 w 1357970"/>
                <a:gd name="connsiteY25" fmla="*/ 120612 h 1242036"/>
                <a:gd name="connsiteX26" fmla="*/ 424639 w 1357970"/>
                <a:gd name="connsiteY26" fmla="*/ 90577 h 1242036"/>
                <a:gd name="connsiteX27" fmla="*/ 458011 w 1357970"/>
                <a:gd name="connsiteY27" fmla="*/ 33844 h 1242036"/>
                <a:gd name="connsiteX28" fmla="*/ 504733 w 1357970"/>
                <a:gd name="connsiteY28" fmla="*/ 472 h 1242036"/>
                <a:gd name="connsiteX29" fmla="*/ 588163 w 1357970"/>
                <a:gd name="connsiteY29" fmla="*/ 17158 h 1242036"/>
                <a:gd name="connsiteX30" fmla="*/ 684943 w 1357970"/>
                <a:gd name="connsiteY30" fmla="*/ 57205 h 1242036"/>
                <a:gd name="connsiteX31" fmla="*/ 738338 w 1357970"/>
                <a:gd name="connsiteY31" fmla="*/ 63879 h 1242036"/>
                <a:gd name="connsiteX32" fmla="*/ 815095 w 1357970"/>
                <a:gd name="connsiteY32" fmla="*/ 100589 h 1242036"/>
                <a:gd name="connsiteX33" fmla="*/ 881839 w 1357970"/>
                <a:gd name="connsiteY33" fmla="*/ 130624 h 1242036"/>
                <a:gd name="connsiteX34" fmla="*/ 908537 w 1357970"/>
                <a:gd name="connsiteY34" fmla="*/ 180682 h 1242036"/>
                <a:gd name="connsiteX35" fmla="*/ 975282 w 1357970"/>
                <a:gd name="connsiteY35" fmla="*/ 180682 h 1242036"/>
                <a:gd name="connsiteX36" fmla="*/ 1098759 w 1357970"/>
                <a:gd name="connsiteY36" fmla="*/ 244090 h 1242036"/>
                <a:gd name="connsiteX37" fmla="*/ 1182190 w 1357970"/>
                <a:gd name="connsiteY37" fmla="*/ 337532 h 1242036"/>
                <a:gd name="connsiteX38" fmla="*/ 1245597 w 1357970"/>
                <a:gd name="connsiteY38" fmla="*/ 367567 h 1242036"/>
                <a:gd name="connsiteX39" fmla="*/ 1275632 w 1357970"/>
                <a:gd name="connsiteY39" fmla="*/ 394265 h 1242036"/>
                <a:gd name="connsiteX40" fmla="*/ 1325690 w 1357970"/>
                <a:gd name="connsiteY40" fmla="*/ 404276 h 1242036"/>
                <a:gd name="connsiteX41" fmla="*/ 1349051 w 1357970"/>
                <a:gd name="connsiteY41" fmla="*/ 507730 h 1242036"/>
                <a:gd name="connsiteX42" fmla="*/ 1355725 w 1357970"/>
                <a:gd name="connsiteY42" fmla="*/ 604510 h 1242036"/>
                <a:gd name="connsiteX43" fmla="*/ 1312341 w 1357970"/>
                <a:gd name="connsiteY43" fmla="*/ 651231 h 1242036"/>
                <a:gd name="connsiteX44" fmla="*/ 1282306 w 1357970"/>
                <a:gd name="connsiteY44" fmla="*/ 707964 h 1242036"/>
                <a:gd name="connsiteX45" fmla="*/ 1202213 w 1357970"/>
                <a:gd name="connsiteY45" fmla="*/ 768034 h 1242036"/>
                <a:gd name="connsiteX46" fmla="*/ 1185527 w 1357970"/>
                <a:gd name="connsiteY46" fmla="*/ 811418 h 1242036"/>
                <a:gd name="connsiteX47" fmla="*/ 1215562 w 1357970"/>
                <a:gd name="connsiteY47" fmla="*/ 901523 h 1242036"/>
                <a:gd name="connsiteX48" fmla="*/ 1218899 w 1357970"/>
                <a:gd name="connsiteY48" fmla="*/ 1018326 h 1242036"/>
                <a:gd name="connsiteX49" fmla="*/ 1162166 w 1357970"/>
                <a:gd name="connsiteY49" fmla="*/ 1058373 h 1242036"/>
                <a:gd name="connsiteX50" fmla="*/ 1172178 w 1357970"/>
                <a:gd name="connsiteY50" fmla="*/ 1141803 h 1242036"/>
                <a:gd name="connsiteX51" fmla="*/ 1125457 w 1357970"/>
                <a:gd name="connsiteY51" fmla="*/ 1205211 h 1242036"/>
                <a:gd name="connsiteX52" fmla="*/ 1028677 w 1357970"/>
                <a:gd name="connsiteY52" fmla="*/ 1191862 h 1242036"/>
                <a:gd name="connsiteX53" fmla="*/ 965270 w 1357970"/>
                <a:gd name="connsiteY53" fmla="*/ 1188525 h 1242036"/>
                <a:gd name="connsiteX54" fmla="*/ 908537 w 1357970"/>
                <a:gd name="connsiteY54" fmla="*/ 1228571 h 1242036"/>
                <a:gd name="connsiteX55" fmla="*/ 838455 w 1357970"/>
                <a:gd name="connsiteY55" fmla="*/ 1208548 h 1242036"/>
                <a:gd name="connsiteX56" fmla="*/ 804130 w 1357970"/>
                <a:gd name="connsiteY56" fmla="*/ 1224281 h 1242036"/>
                <a:gd name="connsiteX0" fmla="*/ 721652 w 1357970"/>
                <a:gd name="connsiteY0" fmla="*/ 1211885 h 1242036"/>
                <a:gd name="connsiteX1" fmla="*/ 618198 w 1357970"/>
                <a:gd name="connsiteY1" fmla="*/ 1221897 h 1242036"/>
                <a:gd name="connsiteX2" fmla="*/ 558128 w 1357970"/>
                <a:gd name="connsiteY2" fmla="*/ 1241920 h 1242036"/>
                <a:gd name="connsiteX3" fmla="*/ 481372 w 1357970"/>
                <a:gd name="connsiteY3" fmla="*/ 1211885 h 1242036"/>
                <a:gd name="connsiteX4" fmla="*/ 437988 w 1357970"/>
                <a:gd name="connsiteY4" fmla="*/ 1181850 h 1242036"/>
                <a:gd name="connsiteX5" fmla="*/ 381255 w 1357970"/>
                <a:gd name="connsiteY5" fmla="*/ 1145141 h 1242036"/>
                <a:gd name="connsiteX6" fmla="*/ 307836 w 1357970"/>
                <a:gd name="connsiteY6" fmla="*/ 1141803 h 1242036"/>
                <a:gd name="connsiteX7" fmla="*/ 241092 w 1357970"/>
                <a:gd name="connsiteY7" fmla="*/ 1095082 h 1242036"/>
                <a:gd name="connsiteX8" fmla="*/ 204382 w 1357970"/>
                <a:gd name="connsiteY8" fmla="*/ 1058373 h 1242036"/>
                <a:gd name="connsiteX9" fmla="*/ 147649 w 1357970"/>
                <a:gd name="connsiteY9" fmla="*/ 1018326 h 1242036"/>
                <a:gd name="connsiteX10" fmla="*/ 87579 w 1357970"/>
                <a:gd name="connsiteY10" fmla="*/ 931558 h 1242036"/>
                <a:gd name="connsiteX11" fmla="*/ 90917 w 1357970"/>
                <a:gd name="connsiteY11" fmla="*/ 881500 h 1242036"/>
                <a:gd name="connsiteX12" fmla="*/ 120952 w 1357970"/>
                <a:gd name="connsiteY12" fmla="*/ 791395 h 1242036"/>
                <a:gd name="connsiteX13" fmla="*/ 74230 w 1357970"/>
                <a:gd name="connsiteY13" fmla="*/ 771371 h 1242036"/>
                <a:gd name="connsiteX14" fmla="*/ 77568 w 1357970"/>
                <a:gd name="connsiteY14" fmla="*/ 731325 h 1242036"/>
                <a:gd name="connsiteX15" fmla="*/ 17498 w 1357970"/>
                <a:gd name="connsiteY15" fmla="*/ 697952 h 1242036"/>
                <a:gd name="connsiteX16" fmla="*/ 811 w 1357970"/>
                <a:gd name="connsiteY16" fmla="*/ 631208 h 1242036"/>
                <a:gd name="connsiteX17" fmla="*/ 37521 w 1357970"/>
                <a:gd name="connsiteY17" fmla="*/ 571138 h 1242036"/>
                <a:gd name="connsiteX18" fmla="*/ 34184 w 1357970"/>
                <a:gd name="connsiteY18" fmla="*/ 487707 h 1242036"/>
                <a:gd name="connsiteX19" fmla="*/ 67556 w 1357970"/>
                <a:gd name="connsiteY19" fmla="*/ 414288 h 1242036"/>
                <a:gd name="connsiteX20" fmla="*/ 84242 w 1357970"/>
                <a:gd name="connsiteY20" fmla="*/ 337532 h 1242036"/>
                <a:gd name="connsiteX21" fmla="*/ 120952 w 1357970"/>
                <a:gd name="connsiteY21" fmla="*/ 290811 h 1242036"/>
                <a:gd name="connsiteX22" fmla="*/ 147649 w 1357970"/>
                <a:gd name="connsiteY22" fmla="*/ 217392 h 1242036"/>
                <a:gd name="connsiteX23" fmla="*/ 247766 w 1357970"/>
                <a:gd name="connsiteY23" fmla="*/ 177345 h 1242036"/>
                <a:gd name="connsiteX24" fmla="*/ 324522 w 1357970"/>
                <a:gd name="connsiteY24" fmla="*/ 120612 h 1242036"/>
                <a:gd name="connsiteX25" fmla="*/ 424639 w 1357970"/>
                <a:gd name="connsiteY25" fmla="*/ 90577 h 1242036"/>
                <a:gd name="connsiteX26" fmla="*/ 458011 w 1357970"/>
                <a:gd name="connsiteY26" fmla="*/ 33844 h 1242036"/>
                <a:gd name="connsiteX27" fmla="*/ 504733 w 1357970"/>
                <a:gd name="connsiteY27" fmla="*/ 472 h 1242036"/>
                <a:gd name="connsiteX28" fmla="*/ 588163 w 1357970"/>
                <a:gd name="connsiteY28" fmla="*/ 17158 h 1242036"/>
                <a:gd name="connsiteX29" fmla="*/ 684943 w 1357970"/>
                <a:gd name="connsiteY29" fmla="*/ 57205 h 1242036"/>
                <a:gd name="connsiteX30" fmla="*/ 738338 w 1357970"/>
                <a:gd name="connsiteY30" fmla="*/ 63879 h 1242036"/>
                <a:gd name="connsiteX31" fmla="*/ 815095 w 1357970"/>
                <a:gd name="connsiteY31" fmla="*/ 100589 h 1242036"/>
                <a:gd name="connsiteX32" fmla="*/ 881839 w 1357970"/>
                <a:gd name="connsiteY32" fmla="*/ 130624 h 1242036"/>
                <a:gd name="connsiteX33" fmla="*/ 908537 w 1357970"/>
                <a:gd name="connsiteY33" fmla="*/ 180682 h 1242036"/>
                <a:gd name="connsiteX34" fmla="*/ 975282 w 1357970"/>
                <a:gd name="connsiteY34" fmla="*/ 180682 h 1242036"/>
                <a:gd name="connsiteX35" fmla="*/ 1098759 w 1357970"/>
                <a:gd name="connsiteY35" fmla="*/ 244090 h 1242036"/>
                <a:gd name="connsiteX36" fmla="*/ 1182190 w 1357970"/>
                <a:gd name="connsiteY36" fmla="*/ 337532 h 1242036"/>
                <a:gd name="connsiteX37" fmla="*/ 1245597 w 1357970"/>
                <a:gd name="connsiteY37" fmla="*/ 367567 h 1242036"/>
                <a:gd name="connsiteX38" fmla="*/ 1275632 w 1357970"/>
                <a:gd name="connsiteY38" fmla="*/ 394265 h 1242036"/>
                <a:gd name="connsiteX39" fmla="*/ 1325690 w 1357970"/>
                <a:gd name="connsiteY39" fmla="*/ 404276 h 1242036"/>
                <a:gd name="connsiteX40" fmla="*/ 1349051 w 1357970"/>
                <a:gd name="connsiteY40" fmla="*/ 507730 h 1242036"/>
                <a:gd name="connsiteX41" fmla="*/ 1355725 w 1357970"/>
                <a:gd name="connsiteY41" fmla="*/ 604510 h 1242036"/>
                <a:gd name="connsiteX42" fmla="*/ 1312341 w 1357970"/>
                <a:gd name="connsiteY42" fmla="*/ 651231 h 1242036"/>
                <a:gd name="connsiteX43" fmla="*/ 1282306 w 1357970"/>
                <a:gd name="connsiteY43" fmla="*/ 707964 h 1242036"/>
                <a:gd name="connsiteX44" fmla="*/ 1202213 w 1357970"/>
                <a:gd name="connsiteY44" fmla="*/ 768034 h 1242036"/>
                <a:gd name="connsiteX45" fmla="*/ 1185527 w 1357970"/>
                <a:gd name="connsiteY45" fmla="*/ 811418 h 1242036"/>
                <a:gd name="connsiteX46" fmla="*/ 1215562 w 1357970"/>
                <a:gd name="connsiteY46" fmla="*/ 901523 h 1242036"/>
                <a:gd name="connsiteX47" fmla="*/ 1218899 w 1357970"/>
                <a:gd name="connsiteY47" fmla="*/ 1018326 h 1242036"/>
                <a:gd name="connsiteX48" fmla="*/ 1162166 w 1357970"/>
                <a:gd name="connsiteY48" fmla="*/ 1058373 h 1242036"/>
                <a:gd name="connsiteX49" fmla="*/ 1172178 w 1357970"/>
                <a:gd name="connsiteY49" fmla="*/ 1141803 h 1242036"/>
                <a:gd name="connsiteX50" fmla="*/ 1125457 w 1357970"/>
                <a:gd name="connsiteY50" fmla="*/ 1205211 h 1242036"/>
                <a:gd name="connsiteX51" fmla="*/ 1028677 w 1357970"/>
                <a:gd name="connsiteY51" fmla="*/ 1191862 h 1242036"/>
                <a:gd name="connsiteX52" fmla="*/ 965270 w 1357970"/>
                <a:gd name="connsiteY52" fmla="*/ 1188525 h 1242036"/>
                <a:gd name="connsiteX53" fmla="*/ 908537 w 1357970"/>
                <a:gd name="connsiteY53" fmla="*/ 1228571 h 1242036"/>
                <a:gd name="connsiteX54" fmla="*/ 838455 w 1357970"/>
                <a:gd name="connsiteY54" fmla="*/ 1208548 h 1242036"/>
                <a:gd name="connsiteX55" fmla="*/ 804130 w 1357970"/>
                <a:gd name="connsiteY55" fmla="*/ 1224281 h 1242036"/>
                <a:gd name="connsiteX0" fmla="*/ 721652 w 1357970"/>
                <a:gd name="connsiteY0" fmla="*/ 1211885 h 1242036"/>
                <a:gd name="connsiteX1" fmla="*/ 618198 w 1357970"/>
                <a:gd name="connsiteY1" fmla="*/ 1221897 h 1242036"/>
                <a:gd name="connsiteX2" fmla="*/ 558128 w 1357970"/>
                <a:gd name="connsiteY2" fmla="*/ 1241920 h 1242036"/>
                <a:gd name="connsiteX3" fmla="*/ 481372 w 1357970"/>
                <a:gd name="connsiteY3" fmla="*/ 1211885 h 1242036"/>
                <a:gd name="connsiteX4" fmla="*/ 437988 w 1357970"/>
                <a:gd name="connsiteY4" fmla="*/ 1181850 h 1242036"/>
                <a:gd name="connsiteX5" fmla="*/ 381255 w 1357970"/>
                <a:gd name="connsiteY5" fmla="*/ 1145141 h 1242036"/>
                <a:gd name="connsiteX6" fmla="*/ 307836 w 1357970"/>
                <a:gd name="connsiteY6" fmla="*/ 1141803 h 1242036"/>
                <a:gd name="connsiteX7" fmla="*/ 241092 w 1357970"/>
                <a:gd name="connsiteY7" fmla="*/ 1095082 h 1242036"/>
                <a:gd name="connsiteX8" fmla="*/ 204382 w 1357970"/>
                <a:gd name="connsiteY8" fmla="*/ 1058373 h 1242036"/>
                <a:gd name="connsiteX9" fmla="*/ 147649 w 1357970"/>
                <a:gd name="connsiteY9" fmla="*/ 1018326 h 1242036"/>
                <a:gd name="connsiteX10" fmla="*/ 87579 w 1357970"/>
                <a:gd name="connsiteY10" fmla="*/ 931558 h 1242036"/>
                <a:gd name="connsiteX11" fmla="*/ 90917 w 1357970"/>
                <a:gd name="connsiteY11" fmla="*/ 881500 h 1242036"/>
                <a:gd name="connsiteX12" fmla="*/ 120952 w 1357970"/>
                <a:gd name="connsiteY12" fmla="*/ 791395 h 1242036"/>
                <a:gd name="connsiteX13" fmla="*/ 74230 w 1357970"/>
                <a:gd name="connsiteY13" fmla="*/ 771371 h 1242036"/>
                <a:gd name="connsiteX14" fmla="*/ 77568 w 1357970"/>
                <a:gd name="connsiteY14" fmla="*/ 731325 h 1242036"/>
                <a:gd name="connsiteX15" fmla="*/ 17498 w 1357970"/>
                <a:gd name="connsiteY15" fmla="*/ 697952 h 1242036"/>
                <a:gd name="connsiteX16" fmla="*/ 811 w 1357970"/>
                <a:gd name="connsiteY16" fmla="*/ 631208 h 1242036"/>
                <a:gd name="connsiteX17" fmla="*/ 37521 w 1357970"/>
                <a:gd name="connsiteY17" fmla="*/ 571138 h 1242036"/>
                <a:gd name="connsiteX18" fmla="*/ 34184 w 1357970"/>
                <a:gd name="connsiteY18" fmla="*/ 487707 h 1242036"/>
                <a:gd name="connsiteX19" fmla="*/ 67556 w 1357970"/>
                <a:gd name="connsiteY19" fmla="*/ 414288 h 1242036"/>
                <a:gd name="connsiteX20" fmla="*/ 84242 w 1357970"/>
                <a:gd name="connsiteY20" fmla="*/ 337532 h 1242036"/>
                <a:gd name="connsiteX21" fmla="*/ 120952 w 1357970"/>
                <a:gd name="connsiteY21" fmla="*/ 290811 h 1242036"/>
                <a:gd name="connsiteX22" fmla="*/ 147649 w 1357970"/>
                <a:gd name="connsiteY22" fmla="*/ 217392 h 1242036"/>
                <a:gd name="connsiteX23" fmla="*/ 247766 w 1357970"/>
                <a:gd name="connsiteY23" fmla="*/ 177345 h 1242036"/>
                <a:gd name="connsiteX24" fmla="*/ 324522 w 1357970"/>
                <a:gd name="connsiteY24" fmla="*/ 120612 h 1242036"/>
                <a:gd name="connsiteX25" fmla="*/ 424639 w 1357970"/>
                <a:gd name="connsiteY25" fmla="*/ 90577 h 1242036"/>
                <a:gd name="connsiteX26" fmla="*/ 458011 w 1357970"/>
                <a:gd name="connsiteY26" fmla="*/ 33844 h 1242036"/>
                <a:gd name="connsiteX27" fmla="*/ 504733 w 1357970"/>
                <a:gd name="connsiteY27" fmla="*/ 472 h 1242036"/>
                <a:gd name="connsiteX28" fmla="*/ 588163 w 1357970"/>
                <a:gd name="connsiteY28" fmla="*/ 17158 h 1242036"/>
                <a:gd name="connsiteX29" fmla="*/ 684943 w 1357970"/>
                <a:gd name="connsiteY29" fmla="*/ 57205 h 1242036"/>
                <a:gd name="connsiteX30" fmla="*/ 738338 w 1357970"/>
                <a:gd name="connsiteY30" fmla="*/ 63879 h 1242036"/>
                <a:gd name="connsiteX31" fmla="*/ 815095 w 1357970"/>
                <a:gd name="connsiteY31" fmla="*/ 100589 h 1242036"/>
                <a:gd name="connsiteX32" fmla="*/ 881839 w 1357970"/>
                <a:gd name="connsiteY32" fmla="*/ 130624 h 1242036"/>
                <a:gd name="connsiteX33" fmla="*/ 908537 w 1357970"/>
                <a:gd name="connsiteY33" fmla="*/ 180682 h 1242036"/>
                <a:gd name="connsiteX34" fmla="*/ 975282 w 1357970"/>
                <a:gd name="connsiteY34" fmla="*/ 180682 h 1242036"/>
                <a:gd name="connsiteX35" fmla="*/ 1098759 w 1357970"/>
                <a:gd name="connsiteY35" fmla="*/ 244090 h 1242036"/>
                <a:gd name="connsiteX36" fmla="*/ 1182190 w 1357970"/>
                <a:gd name="connsiteY36" fmla="*/ 337532 h 1242036"/>
                <a:gd name="connsiteX37" fmla="*/ 1245597 w 1357970"/>
                <a:gd name="connsiteY37" fmla="*/ 367567 h 1242036"/>
                <a:gd name="connsiteX38" fmla="*/ 1275632 w 1357970"/>
                <a:gd name="connsiteY38" fmla="*/ 394265 h 1242036"/>
                <a:gd name="connsiteX39" fmla="*/ 1325690 w 1357970"/>
                <a:gd name="connsiteY39" fmla="*/ 404276 h 1242036"/>
                <a:gd name="connsiteX40" fmla="*/ 1349051 w 1357970"/>
                <a:gd name="connsiteY40" fmla="*/ 507730 h 1242036"/>
                <a:gd name="connsiteX41" fmla="*/ 1355725 w 1357970"/>
                <a:gd name="connsiteY41" fmla="*/ 604510 h 1242036"/>
                <a:gd name="connsiteX42" fmla="*/ 1312341 w 1357970"/>
                <a:gd name="connsiteY42" fmla="*/ 651231 h 1242036"/>
                <a:gd name="connsiteX43" fmla="*/ 1282306 w 1357970"/>
                <a:gd name="connsiteY43" fmla="*/ 707964 h 1242036"/>
                <a:gd name="connsiteX44" fmla="*/ 1202213 w 1357970"/>
                <a:gd name="connsiteY44" fmla="*/ 768034 h 1242036"/>
                <a:gd name="connsiteX45" fmla="*/ 1185527 w 1357970"/>
                <a:gd name="connsiteY45" fmla="*/ 811418 h 1242036"/>
                <a:gd name="connsiteX46" fmla="*/ 1215562 w 1357970"/>
                <a:gd name="connsiteY46" fmla="*/ 901523 h 1242036"/>
                <a:gd name="connsiteX47" fmla="*/ 1218899 w 1357970"/>
                <a:gd name="connsiteY47" fmla="*/ 1018326 h 1242036"/>
                <a:gd name="connsiteX48" fmla="*/ 1162166 w 1357970"/>
                <a:gd name="connsiteY48" fmla="*/ 1058373 h 1242036"/>
                <a:gd name="connsiteX49" fmla="*/ 1172178 w 1357970"/>
                <a:gd name="connsiteY49" fmla="*/ 1141803 h 1242036"/>
                <a:gd name="connsiteX50" fmla="*/ 1125457 w 1357970"/>
                <a:gd name="connsiteY50" fmla="*/ 1205211 h 1242036"/>
                <a:gd name="connsiteX51" fmla="*/ 1028677 w 1357970"/>
                <a:gd name="connsiteY51" fmla="*/ 1191862 h 1242036"/>
                <a:gd name="connsiteX52" fmla="*/ 965270 w 1357970"/>
                <a:gd name="connsiteY52" fmla="*/ 1188525 h 1242036"/>
                <a:gd name="connsiteX53" fmla="*/ 908537 w 1357970"/>
                <a:gd name="connsiteY53" fmla="*/ 1228571 h 1242036"/>
                <a:gd name="connsiteX54" fmla="*/ 838455 w 1357970"/>
                <a:gd name="connsiteY54" fmla="*/ 1208548 h 1242036"/>
                <a:gd name="connsiteX0" fmla="*/ 721652 w 1357970"/>
                <a:gd name="connsiteY0" fmla="*/ 1211885 h 1242036"/>
                <a:gd name="connsiteX1" fmla="*/ 618198 w 1357970"/>
                <a:gd name="connsiteY1" fmla="*/ 1221897 h 1242036"/>
                <a:gd name="connsiteX2" fmla="*/ 558128 w 1357970"/>
                <a:gd name="connsiteY2" fmla="*/ 1241920 h 1242036"/>
                <a:gd name="connsiteX3" fmla="*/ 481372 w 1357970"/>
                <a:gd name="connsiteY3" fmla="*/ 1211885 h 1242036"/>
                <a:gd name="connsiteX4" fmla="*/ 437988 w 1357970"/>
                <a:gd name="connsiteY4" fmla="*/ 1181850 h 1242036"/>
                <a:gd name="connsiteX5" fmla="*/ 381255 w 1357970"/>
                <a:gd name="connsiteY5" fmla="*/ 1145141 h 1242036"/>
                <a:gd name="connsiteX6" fmla="*/ 307836 w 1357970"/>
                <a:gd name="connsiteY6" fmla="*/ 1141803 h 1242036"/>
                <a:gd name="connsiteX7" fmla="*/ 241092 w 1357970"/>
                <a:gd name="connsiteY7" fmla="*/ 1095082 h 1242036"/>
                <a:gd name="connsiteX8" fmla="*/ 204382 w 1357970"/>
                <a:gd name="connsiteY8" fmla="*/ 1058373 h 1242036"/>
                <a:gd name="connsiteX9" fmla="*/ 147649 w 1357970"/>
                <a:gd name="connsiteY9" fmla="*/ 1018326 h 1242036"/>
                <a:gd name="connsiteX10" fmla="*/ 87579 w 1357970"/>
                <a:gd name="connsiteY10" fmla="*/ 931558 h 1242036"/>
                <a:gd name="connsiteX11" fmla="*/ 90917 w 1357970"/>
                <a:gd name="connsiteY11" fmla="*/ 881500 h 1242036"/>
                <a:gd name="connsiteX12" fmla="*/ 120952 w 1357970"/>
                <a:gd name="connsiteY12" fmla="*/ 791395 h 1242036"/>
                <a:gd name="connsiteX13" fmla="*/ 74230 w 1357970"/>
                <a:gd name="connsiteY13" fmla="*/ 771371 h 1242036"/>
                <a:gd name="connsiteX14" fmla="*/ 77568 w 1357970"/>
                <a:gd name="connsiteY14" fmla="*/ 731325 h 1242036"/>
                <a:gd name="connsiteX15" fmla="*/ 17498 w 1357970"/>
                <a:gd name="connsiteY15" fmla="*/ 697952 h 1242036"/>
                <a:gd name="connsiteX16" fmla="*/ 811 w 1357970"/>
                <a:gd name="connsiteY16" fmla="*/ 631208 h 1242036"/>
                <a:gd name="connsiteX17" fmla="*/ 37521 w 1357970"/>
                <a:gd name="connsiteY17" fmla="*/ 571138 h 1242036"/>
                <a:gd name="connsiteX18" fmla="*/ 34184 w 1357970"/>
                <a:gd name="connsiteY18" fmla="*/ 487707 h 1242036"/>
                <a:gd name="connsiteX19" fmla="*/ 67556 w 1357970"/>
                <a:gd name="connsiteY19" fmla="*/ 414288 h 1242036"/>
                <a:gd name="connsiteX20" fmla="*/ 84242 w 1357970"/>
                <a:gd name="connsiteY20" fmla="*/ 337532 h 1242036"/>
                <a:gd name="connsiteX21" fmla="*/ 120952 w 1357970"/>
                <a:gd name="connsiteY21" fmla="*/ 290811 h 1242036"/>
                <a:gd name="connsiteX22" fmla="*/ 147649 w 1357970"/>
                <a:gd name="connsiteY22" fmla="*/ 217392 h 1242036"/>
                <a:gd name="connsiteX23" fmla="*/ 247766 w 1357970"/>
                <a:gd name="connsiteY23" fmla="*/ 177345 h 1242036"/>
                <a:gd name="connsiteX24" fmla="*/ 324522 w 1357970"/>
                <a:gd name="connsiteY24" fmla="*/ 120612 h 1242036"/>
                <a:gd name="connsiteX25" fmla="*/ 424639 w 1357970"/>
                <a:gd name="connsiteY25" fmla="*/ 90577 h 1242036"/>
                <a:gd name="connsiteX26" fmla="*/ 458011 w 1357970"/>
                <a:gd name="connsiteY26" fmla="*/ 33844 h 1242036"/>
                <a:gd name="connsiteX27" fmla="*/ 504733 w 1357970"/>
                <a:gd name="connsiteY27" fmla="*/ 472 h 1242036"/>
                <a:gd name="connsiteX28" fmla="*/ 588163 w 1357970"/>
                <a:gd name="connsiteY28" fmla="*/ 17158 h 1242036"/>
                <a:gd name="connsiteX29" fmla="*/ 684943 w 1357970"/>
                <a:gd name="connsiteY29" fmla="*/ 57205 h 1242036"/>
                <a:gd name="connsiteX30" fmla="*/ 738338 w 1357970"/>
                <a:gd name="connsiteY30" fmla="*/ 63879 h 1242036"/>
                <a:gd name="connsiteX31" fmla="*/ 815095 w 1357970"/>
                <a:gd name="connsiteY31" fmla="*/ 100589 h 1242036"/>
                <a:gd name="connsiteX32" fmla="*/ 881839 w 1357970"/>
                <a:gd name="connsiteY32" fmla="*/ 130624 h 1242036"/>
                <a:gd name="connsiteX33" fmla="*/ 908537 w 1357970"/>
                <a:gd name="connsiteY33" fmla="*/ 180682 h 1242036"/>
                <a:gd name="connsiteX34" fmla="*/ 975282 w 1357970"/>
                <a:gd name="connsiteY34" fmla="*/ 180682 h 1242036"/>
                <a:gd name="connsiteX35" fmla="*/ 1098759 w 1357970"/>
                <a:gd name="connsiteY35" fmla="*/ 244090 h 1242036"/>
                <a:gd name="connsiteX36" fmla="*/ 1182190 w 1357970"/>
                <a:gd name="connsiteY36" fmla="*/ 337532 h 1242036"/>
                <a:gd name="connsiteX37" fmla="*/ 1245597 w 1357970"/>
                <a:gd name="connsiteY37" fmla="*/ 367567 h 1242036"/>
                <a:gd name="connsiteX38" fmla="*/ 1275632 w 1357970"/>
                <a:gd name="connsiteY38" fmla="*/ 394265 h 1242036"/>
                <a:gd name="connsiteX39" fmla="*/ 1325690 w 1357970"/>
                <a:gd name="connsiteY39" fmla="*/ 404276 h 1242036"/>
                <a:gd name="connsiteX40" fmla="*/ 1349051 w 1357970"/>
                <a:gd name="connsiteY40" fmla="*/ 507730 h 1242036"/>
                <a:gd name="connsiteX41" fmla="*/ 1355725 w 1357970"/>
                <a:gd name="connsiteY41" fmla="*/ 604510 h 1242036"/>
                <a:gd name="connsiteX42" fmla="*/ 1312341 w 1357970"/>
                <a:gd name="connsiteY42" fmla="*/ 651231 h 1242036"/>
                <a:gd name="connsiteX43" fmla="*/ 1282306 w 1357970"/>
                <a:gd name="connsiteY43" fmla="*/ 707964 h 1242036"/>
                <a:gd name="connsiteX44" fmla="*/ 1202213 w 1357970"/>
                <a:gd name="connsiteY44" fmla="*/ 768034 h 1242036"/>
                <a:gd name="connsiteX45" fmla="*/ 1185527 w 1357970"/>
                <a:gd name="connsiteY45" fmla="*/ 811418 h 1242036"/>
                <a:gd name="connsiteX46" fmla="*/ 1215562 w 1357970"/>
                <a:gd name="connsiteY46" fmla="*/ 901523 h 1242036"/>
                <a:gd name="connsiteX47" fmla="*/ 1218899 w 1357970"/>
                <a:gd name="connsiteY47" fmla="*/ 1018326 h 1242036"/>
                <a:gd name="connsiteX48" fmla="*/ 1162166 w 1357970"/>
                <a:gd name="connsiteY48" fmla="*/ 1058373 h 1242036"/>
                <a:gd name="connsiteX49" fmla="*/ 1172178 w 1357970"/>
                <a:gd name="connsiteY49" fmla="*/ 1141803 h 1242036"/>
                <a:gd name="connsiteX50" fmla="*/ 1125457 w 1357970"/>
                <a:gd name="connsiteY50" fmla="*/ 1205211 h 1242036"/>
                <a:gd name="connsiteX51" fmla="*/ 1028677 w 1357970"/>
                <a:gd name="connsiteY51" fmla="*/ 1191862 h 1242036"/>
                <a:gd name="connsiteX52" fmla="*/ 965270 w 1357970"/>
                <a:gd name="connsiteY52" fmla="*/ 1188525 h 1242036"/>
                <a:gd name="connsiteX53" fmla="*/ 908537 w 1357970"/>
                <a:gd name="connsiteY53" fmla="*/ 1228571 h 1242036"/>
                <a:gd name="connsiteX0" fmla="*/ 721652 w 1357970"/>
                <a:gd name="connsiteY0" fmla="*/ 1211885 h 1242036"/>
                <a:gd name="connsiteX1" fmla="*/ 618198 w 1357970"/>
                <a:gd name="connsiteY1" fmla="*/ 1221897 h 1242036"/>
                <a:gd name="connsiteX2" fmla="*/ 558128 w 1357970"/>
                <a:gd name="connsiteY2" fmla="*/ 1241920 h 1242036"/>
                <a:gd name="connsiteX3" fmla="*/ 481372 w 1357970"/>
                <a:gd name="connsiteY3" fmla="*/ 1211885 h 1242036"/>
                <a:gd name="connsiteX4" fmla="*/ 437988 w 1357970"/>
                <a:gd name="connsiteY4" fmla="*/ 1181850 h 1242036"/>
                <a:gd name="connsiteX5" fmla="*/ 381255 w 1357970"/>
                <a:gd name="connsiteY5" fmla="*/ 1145141 h 1242036"/>
                <a:gd name="connsiteX6" fmla="*/ 307836 w 1357970"/>
                <a:gd name="connsiteY6" fmla="*/ 1141803 h 1242036"/>
                <a:gd name="connsiteX7" fmla="*/ 241092 w 1357970"/>
                <a:gd name="connsiteY7" fmla="*/ 1095082 h 1242036"/>
                <a:gd name="connsiteX8" fmla="*/ 204382 w 1357970"/>
                <a:gd name="connsiteY8" fmla="*/ 1058373 h 1242036"/>
                <a:gd name="connsiteX9" fmla="*/ 147649 w 1357970"/>
                <a:gd name="connsiteY9" fmla="*/ 1018326 h 1242036"/>
                <a:gd name="connsiteX10" fmla="*/ 87579 w 1357970"/>
                <a:gd name="connsiteY10" fmla="*/ 931558 h 1242036"/>
                <a:gd name="connsiteX11" fmla="*/ 90917 w 1357970"/>
                <a:gd name="connsiteY11" fmla="*/ 881500 h 1242036"/>
                <a:gd name="connsiteX12" fmla="*/ 120952 w 1357970"/>
                <a:gd name="connsiteY12" fmla="*/ 791395 h 1242036"/>
                <a:gd name="connsiteX13" fmla="*/ 74230 w 1357970"/>
                <a:gd name="connsiteY13" fmla="*/ 771371 h 1242036"/>
                <a:gd name="connsiteX14" fmla="*/ 77568 w 1357970"/>
                <a:gd name="connsiteY14" fmla="*/ 731325 h 1242036"/>
                <a:gd name="connsiteX15" fmla="*/ 17498 w 1357970"/>
                <a:gd name="connsiteY15" fmla="*/ 697952 h 1242036"/>
                <a:gd name="connsiteX16" fmla="*/ 811 w 1357970"/>
                <a:gd name="connsiteY16" fmla="*/ 631208 h 1242036"/>
                <a:gd name="connsiteX17" fmla="*/ 37521 w 1357970"/>
                <a:gd name="connsiteY17" fmla="*/ 571138 h 1242036"/>
                <a:gd name="connsiteX18" fmla="*/ 34184 w 1357970"/>
                <a:gd name="connsiteY18" fmla="*/ 487707 h 1242036"/>
                <a:gd name="connsiteX19" fmla="*/ 67556 w 1357970"/>
                <a:gd name="connsiteY19" fmla="*/ 414288 h 1242036"/>
                <a:gd name="connsiteX20" fmla="*/ 84242 w 1357970"/>
                <a:gd name="connsiteY20" fmla="*/ 337532 h 1242036"/>
                <a:gd name="connsiteX21" fmla="*/ 120952 w 1357970"/>
                <a:gd name="connsiteY21" fmla="*/ 290811 h 1242036"/>
                <a:gd name="connsiteX22" fmla="*/ 147649 w 1357970"/>
                <a:gd name="connsiteY22" fmla="*/ 217392 h 1242036"/>
                <a:gd name="connsiteX23" fmla="*/ 247766 w 1357970"/>
                <a:gd name="connsiteY23" fmla="*/ 177345 h 1242036"/>
                <a:gd name="connsiteX24" fmla="*/ 324522 w 1357970"/>
                <a:gd name="connsiteY24" fmla="*/ 120612 h 1242036"/>
                <a:gd name="connsiteX25" fmla="*/ 424639 w 1357970"/>
                <a:gd name="connsiteY25" fmla="*/ 90577 h 1242036"/>
                <a:gd name="connsiteX26" fmla="*/ 458011 w 1357970"/>
                <a:gd name="connsiteY26" fmla="*/ 33844 h 1242036"/>
                <a:gd name="connsiteX27" fmla="*/ 504733 w 1357970"/>
                <a:gd name="connsiteY27" fmla="*/ 472 h 1242036"/>
                <a:gd name="connsiteX28" fmla="*/ 588163 w 1357970"/>
                <a:gd name="connsiteY28" fmla="*/ 17158 h 1242036"/>
                <a:gd name="connsiteX29" fmla="*/ 684943 w 1357970"/>
                <a:gd name="connsiteY29" fmla="*/ 57205 h 1242036"/>
                <a:gd name="connsiteX30" fmla="*/ 738338 w 1357970"/>
                <a:gd name="connsiteY30" fmla="*/ 63879 h 1242036"/>
                <a:gd name="connsiteX31" fmla="*/ 815095 w 1357970"/>
                <a:gd name="connsiteY31" fmla="*/ 100589 h 1242036"/>
                <a:gd name="connsiteX32" fmla="*/ 881839 w 1357970"/>
                <a:gd name="connsiteY32" fmla="*/ 130624 h 1242036"/>
                <a:gd name="connsiteX33" fmla="*/ 908537 w 1357970"/>
                <a:gd name="connsiteY33" fmla="*/ 180682 h 1242036"/>
                <a:gd name="connsiteX34" fmla="*/ 975282 w 1357970"/>
                <a:gd name="connsiteY34" fmla="*/ 180682 h 1242036"/>
                <a:gd name="connsiteX35" fmla="*/ 1098759 w 1357970"/>
                <a:gd name="connsiteY35" fmla="*/ 244090 h 1242036"/>
                <a:gd name="connsiteX36" fmla="*/ 1182190 w 1357970"/>
                <a:gd name="connsiteY36" fmla="*/ 337532 h 1242036"/>
                <a:gd name="connsiteX37" fmla="*/ 1245597 w 1357970"/>
                <a:gd name="connsiteY37" fmla="*/ 367567 h 1242036"/>
                <a:gd name="connsiteX38" fmla="*/ 1275632 w 1357970"/>
                <a:gd name="connsiteY38" fmla="*/ 394265 h 1242036"/>
                <a:gd name="connsiteX39" fmla="*/ 1325690 w 1357970"/>
                <a:gd name="connsiteY39" fmla="*/ 404276 h 1242036"/>
                <a:gd name="connsiteX40" fmla="*/ 1349051 w 1357970"/>
                <a:gd name="connsiteY40" fmla="*/ 507730 h 1242036"/>
                <a:gd name="connsiteX41" fmla="*/ 1355725 w 1357970"/>
                <a:gd name="connsiteY41" fmla="*/ 604510 h 1242036"/>
                <a:gd name="connsiteX42" fmla="*/ 1312341 w 1357970"/>
                <a:gd name="connsiteY42" fmla="*/ 651231 h 1242036"/>
                <a:gd name="connsiteX43" fmla="*/ 1282306 w 1357970"/>
                <a:gd name="connsiteY43" fmla="*/ 707964 h 1242036"/>
                <a:gd name="connsiteX44" fmla="*/ 1202213 w 1357970"/>
                <a:gd name="connsiteY44" fmla="*/ 768034 h 1242036"/>
                <a:gd name="connsiteX45" fmla="*/ 1185527 w 1357970"/>
                <a:gd name="connsiteY45" fmla="*/ 811418 h 1242036"/>
                <a:gd name="connsiteX46" fmla="*/ 1215562 w 1357970"/>
                <a:gd name="connsiteY46" fmla="*/ 901523 h 1242036"/>
                <a:gd name="connsiteX47" fmla="*/ 1218899 w 1357970"/>
                <a:gd name="connsiteY47" fmla="*/ 1018326 h 1242036"/>
                <a:gd name="connsiteX48" fmla="*/ 1162166 w 1357970"/>
                <a:gd name="connsiteY48" fmla="*/ 1058373 h 1242036"/>
                <a:gd name="connsiteX49" fmla="*/ 1172178 w 1357970"/>
                <a:gd name="connsiteY49" fmla="*/ 1141803 h 1242036"/>
                <a:gd name="connsiteX50" fmla="*/ 1125457 w 1357970"/>
                <a:gd name="connsiteY50" fmla="*/ 1205211 h 1242036"/>
                <a:gd name="connsiteX51" fmla="*/ 1028677 w 1357970"/>
                <a:gd name="connsiteY51" fmla="*/ 1191862 h 1242036"/>
                <a:gd name="connsiteX52" fmla="*/ 965270 w 1357970"/>
                <a:gd name="connsiteY52" fmla="*/ 1188525 h 1242036"/>
                <a:gd name="connsiteX0" fmla="*/ 721652 w 1357970"/>
                <a:gd name="connsiteY0" fmla="*/ 1211885 h 1242036"/>
                <a:gd name="connsiteX1" fmla="*/ 618198 w 1357970"/>
                <a:gd name="connsiteY1" fmla="*/ 1221897 h 1242036"/>
                <a:gd name="connsiteX2" fmla="*/ 558128 w 1357970"/>
                <a:gd name="connsiteY2" fmla="*/ 1241920 h 1242036"/>
                <a:gd name="connsiteX3" fmla="*/ 481372 w 1357970"/>
                <a:gd name="connsiteY3" fmla="*/ 1211885 h 1242036"/>
                <a:gd name="connsiteX4" fmla="*/ 437988 w 1357970"/>
                <a:gd name="connsiteY4" fmla="*/ 1181850 h 1242036"/>
                <a:gd name="connsiteX5" fmla="*/ 381255 w 1357970"/>
                <a:gd name="connsiteY5" fmla="*/ 1145141 h 1242036"/>
                <a:gd name="connsiteX6" fmla="*/ 307836 w 1357970"/>
                <a:gd name="connsiteY6" fmla="*/ 1141803 h 1242036"/>
                <a:gd name="connsiteX7" fmla="*/ 241092 w 1357970"/>
                <a:gd name="connsiteY7" fmla="*/ 1095082 h 1242036"/>
                <a:gd name="connsiteX8" fmla="*/ 204382 w 1357970"/>
                <a:gd name="connsiteY8" fmla="*/ 1058373 h 1242036"/>
                <a:gd name="connsiteX9" fmla="*/ 147649 w 1357970"/>
                <a:gd name="connsiteY9" fmla="*/ 1018326 h 1242036"/>
                <a:gd name="connsiteX10" fmla="*/ 87579 w 1357970"/>
                <a:gd name="connsiteY10" fmla="*/ 931558 h 1242036"/>
                <a:gd name="connsiteX11" fmla="*/ 90917 w 1357970"/>
                <a:gd name="connsiteY11" fmla="*/ 881500 h 1242036"/>
                <a:gd name="connsiteX12" fmla="*/ 120952 w 1357970"/>
                <a:gd name="connsiteY12" fmla="*/ 791395 h 1242036"/>
                <a:gd name="connsiteX13" fmla="*/ 74230 w 1357970"/>
                <a:gd name="connsiteY13" fmla="*/ 771371 h 1242036"/>
                <a:gd name="connsiteX14" fmla="*/ 77568 w 1357970"/>
                <a:gd name="connsiteY14" fmla="*/ 731325 h 1242036"/>
                <a:gd name="connsiteX15" fmla="*/ 17498 w 1357970"/>
                <a:gd name="connsiteY15" fmla="*/ 697952 h 1242036"/>
                <a:gd name="connsiteX16" fmla="*/ 811 w 1357970"/>
                <a:gd name="connsiteY16" fmla="*/ 631208 h 1242036"/>
                <a:gd name="connsiteX17" fmla="*/ 37521 w 1357970"/>
                <a:gd name="connsiteY17" fmla="*/ 571138 h 1242036"/>
                <a:gd name="connsiteX18" fmla="*/ 34184 w 1357970"/>
                <a:gd name="connsiteY18" fmla="*/ 487707 h 1242036"/>
                <a:gd name="connsiteX19" fmla="*/ 67556 w 1357970"/>
                <a:gd name="connsiteY19" fmla="*/ 414288 h 1242036"/>
                <a:gd name="connsiteX20" fmla="*/ 84242 w 1357970"/>
                <a:gd name="connsiteY20" fmla="*/ 337532 h 1242036"/>
                <a:gd name="connsiteX21" fmla="*/ 120952 w 1357970"/>
                <a:gd name="connsiteY21" fmla="*/ 290811 h 1242036"/>
                <a:gd name="connsiteX22" fmla="*/ 147649 w 1357970"/>
                <a:gd name="connsiteY22" fmla="*/ 217392 h 1242036"/>
                <a:gd name="connsiteX23" fmla="*/ 247766 w 1357970"/>
                <a:gd name="connsiteY23" fmla="*/ 177345 h 1242036"/>
                <a:gd name="connsiteX24" fmla="*/ 324522 w 1357970"/>
                <a:gd name="connsiteY24" fmla="*/ 120612 h 1242036"/>
                <a:gd name="connsiteX25" fmla="*/ 424639 w 1357970"/>
                <a:gd name="connsiteY25" fmla="*/ 90577 h 1242036"/>
                <a:gd name="connsiteX26" fmla="*/ 458011 w 1357970"/>
                <a:gd name="connsiteY26" fmla="*/ 33844 h 1242036"/>
                <a:gd name="connsiteX27" fmla="*/ 504733 w 1357970"/>
                <a:gd name="connsiteY27" fmla="*/ 472 h 1242036"/>
                <a:gd name="connsiteX28" fmla="*/ 588163 w 1357970"/>
                <a:gd name="connsiteY28" fmla="*/ 17158 h 1242036"/>
                <a:gd name="connsiteX29" fmla="*/ 684943 w 1357970"/>
                <a:gd name="connsiteY29" fmla="*/ 57205 h 1242036"/>
                <a:gd name="connsiteX30" fmla="*/ 738338 w 1357970"/>
                <a:gd name="connsiteY30" fmla="*/ 63879 h 1242036"/>
                <a:gd name="connsiteX31" fmla="*/ 815095 w 1357970"/>
                <a:gd name="connsiteY31" fmla="*/ 100589 h 1242036"/>
                <a:gd name="connsiteX32" fmla="*/ 881839 w 1357970"/>
                <a:gd name="connsiteY32" fmla="*/ 130624 h 1242036"/>
                <a:gd name="connsiteX33" fmla="*/ 908537 w 1357970"/>
                <a:gd name="connsiteY33" fmla="*/ 180682 h 1242036"/>
                <a:gd name="connsiteX34" fmla="*/ 975282 w 1357970"/>
                <a:gd name="connsiteY34" fmla="*/ 180682 h 1242036"/>
                <a:gd name="connsiteX35" fmla="*/ 1098759 w 1357970"/>
                <a:gd name="connsiteY35" fmla="*/ 244090 h 1242036"/>
                <a:gd name="connsiteX36" fmla="*/ 1182190 w 1357970"/>
                <a:gd name="connsiteY36" fmla="*/ 337532 h 1242036"/>
                <a:gd name="connsiteX37" fmla="*/ 1245597 w 1357970"/>
                <a:gd name="connsiteY37" fmla="*/ 367567 h 1242036"/>
                <a:gd name="connsiteX38" fmla="*/ 1275632 w 1357970"/>
                <a:gd name="connsiteY38" fmla="*/ 394265 h 1242036"/>
                <a:gd name="connsiteX39" fmla="*/ 1325690 w 1357970"/>
                <a:gd name="connsiteY39" fmla="*/ 404276 h 1242036"/>
                <a:gd name="connsiteX40" fmla="*/ 1349051 w 1357970"/>
                <a:gd name="connsiteY40" fmla="*/ 507730 h 1242036"/>
                <a:gd name="connsiteX41" fmla="*/ 1355725 w 1357970"/>
                <a:gd name="connsiteY41" fmla="*/ 604510 h 1242036"/>
                <a:gd name="connsiteX42" fmla="*/ 1312341 w 1357970"/>
                <a:gd name="connsiteY42" fmla="*/ 651231 h 1242036"/>
                <a:gd name="connsiteX43" fmla="*/ 1282306 w 1357970"/>
                <a:gd name="connsiteY43" fmla="*/ 707964 h 1242036"/>
                <a:gd name="connsiteX44" fmla="*/ 1202213 w 1357970"/>
                <a:gd name="connsiteY44" fmla="*/ 768034 h 1242036"/>
                <a:gd name="connsiteX45" fmla="*/ 1185527 w 1357970"/>
                <a:gd name="connsiteY45" fmla="*/ 811418 h 1242036"/>
                <a:gd name="connsiteX46" fmla="*/ 1215562 w 1357970"/>
                <a:gd name="connsiteY46" fmla="*/ 901523 h 1242036"/>
                <a:gd name="connsiteX47" fmla="*/ 1218899 w 1357970"/>
                <a:gd name="connsiteY47" fmla="*/ 1018326 h 1242036"/>
                <a:gd name="connsiteX48" fmla="*/ 1162166 w 1357970"/>
                <a:gd name="connsiteY48" fmla="*/ 1058373 h 1242036"/>
                <a:gd name="connsiteX49" fmla="*/ 1172178 w 1357970"/>
                <a:gd name="connsiteY49" fmla="*/ 1141803 h 1242036"/>
                <a:gd name="connsiteX50" fmla="*/ 1125457 w 1357970"/>
                <a:gd name="connsiteY50" fmla="*/ 1205211 h 1242036"/>
                <a:gd name="connsiteX51" fmla="*/ 1028677 w 1357970"/>
                <a:gd name="connsiteY51" fmla="*/ 1191862 h 1242036"/>
                <a:gd name="connsiteX0" fmla="*/ 721652 w 1357970"/>
                <a:gd name="connsiteY0" fmla="*/ 1211885 h 1242036"/>
                <a:gd name="connsiteX1" fmla="*/ 618198 w 1357970"/>
                <a:gd name="connsiteY1" fmla="*/ 1221897 h 1242036"/>
                <a:gd name="connsiteX2" fmla="*/ 558128 w 1357970"/>
                <a:gd name="connsiteY2" fmla="*/ 1241920 h 1242036"/>
                <a:gd name="connsiteX3" fmla="*/ 481372 w 1357970"/>
                <a:gd name="connsiteY3" fmla="*/ 1211885 h 1242036"/>
                <a:gd name="connsiteX4" fmla="*/ 437988 w 1357970"/>
                <a:gd name="connsiteY4" fmla="*/ 1181850 h 1242036"/>
                <a:gd name="connsiteX5" fmla="*/ 381255 w 1357970"/>
                <a:gd name="connsiteY5" fmla="*/ 1145141 h 1242036"/>
                <a:gd name="connsiteX6" fmla="*/ 307836 w 1357970"/>
                <a:gd name="connsiteY6" fmla="*/ 1141803 h 1242036"/>
                <a:gd name="connsiteX7" fmla="*/ 241092 w 1357970"/>
                <a:gd name="connsiteY7" fmla="*/ 1095082 h 1242036"/>
                <a:gd name="connsiteX8" fmla="*/ 204382 w 1357970"/>
                <a:gd name="connsiteY8" fmla="*/ 1058373 h 1242036"/>
                <a:gd name="connsiteX9" fmla="*/ 147649 w 1357970"/>
                <a:gd name="connsiteY9" fmla="*/ 1018326 h 1242036"/>
                <a:gd name="connsiteX10" fmla="*/ 87579 w 1357970"/>
                <a:gd name="connsiteY10" fmla="*/ 931558 h 1242036"/>
                <a:gd name="connsiteX11" fmla="*/ 90917 w 1357970"/>
                <a:gd name="connsiteY11" fmla="*/ 881500 h 1242036"/>
                <a:gd name="connsiteX12" fmla="*/ 120952 w 1357970"/>
                <a:gd name="connsiteY12" fmla="*/ 791395 h 1242036"/>
                <a:gd name="connsiteX13" fmla="*/ 74230 w 1357970"/>
                <a:gd name="connsiteY13" fmla="*/ 771371 h 1242036"/>
                <a:gd name="connsiteX14" fmla="*/ 77568 w 1357970"/>
                <a:gd name="connsiteY14" fmla="*/ 731325 h 1242036"/>
                <a:gd name="connsiteX15" fmla="*/ 17498 w 1357970"/>
                <a:gd name="connsiteY15" fmla="*/ 697952 h 1242036"/>
                <a:gd name="connsiteX16" fmla="*/ 811 w 1357970"/>
                <a:gd name="connsiteY16" fmla="*/ 631208 h 1242036"/>
                <a:gd name="connsiteX17" fmla="*/ 37521 w 1357970"/>
                <a:gd name="connsiteY17" fmla="*/ 571138 h 1242036"/>
                <a:gd name="connsiteX18" fmla="*/ 34184 w 1357970"/>
                <a:gd name="connsiteY18" fmla="*/ 487707 h 1242036"/>
                <a:gd name="connsiteX19" fmla="*/ 67556 w 1357970"/>
                <a:gd name="connsiteY19" fmla="*/ 414288 h 1242036"/>
                <a:gd name="connsiteX20" fmla="*/ 84242 w 1357970"/>
                <a:gd name="connsiteY20" fmla="*/ 337532 h 1242036"/>
                <a:gd name="connsiteX21" fmla="*/ 120952 w 1357970"/>
                <a:gd name="connsiteY21" fmla="*/ 290811 h 1242036"/>
                <a:gd name="connsiteX22" fmla="*/ 147649 w 1357970"/>
                <a:gd name="connsiteY22" fmla="*/ 217392 h 1242036"/>
                <a:gd name="connsiteX23" fmla="*/ 247766 w 1357970"/>
                <a:gd name="connsiteY23" fmla="*/ 177345 h 1242036"/>
                <a:gd name="connsiteX24" fmla="*/ 324522 w 1357970"/>
                <a:gd name="connsiteY24" fmla="*/ 120612 h 1242036"/>
                <a:gd name="connsiteX25" fmla="*/ 424639 w 1357970"/>
                <a:gd name="connsiteY25" fmla="*/ 90577 h 1242036"/>
                <a:gd name="connsiteX26" fmla="*/ 458011 w 1357970"/>
                <a:gd name="connsiteY26" fmla="*/ 33844 h 1242036"/>
                <a:gd name="connsiteX27" fmla="*/ 504733 w 1357970"/>
                <a:gd name="connsiteY27" fmla="*/ 472 h 1242036"/>
                <a:gd name="connsiteX28" fmla="*/ 588163 w 1357970"/>
                <a:gd name="connsiteY28" fmla="*/ 17158 h 1242036"/>
                <a:gd name="connsiteX29" fmla="*/ 684943 w 1357970"/>
                <a:gd name="connsiteY29" fmla="*/ 57205 h 1242036"/>
                <a:gd name="connsiteX30" fmla="*/ 738338 w 1357970"/>
                <a:gd name="connsiteY30" fmla="*/ 63879 h 1242036"/>
                <a:gd name="connsiteX31" fmla="*/ 815095 w 1357970"/>
                <a:gd name="connsiteY31" fmla="*/ 100589 h 1242036"/>
                <a:gd name="connsiteX32" fmla="*/ 881839 w 1357970"/>
                <a:gd name="connsiteY32" fmla="*/ 130624 h 1242036"/>
                <a:gd name="connsiteX33" fmla="*/ 908537 w 1357970"/>
                <a:gd name="connsiteY33" fmla="*/ 180682 h 1242036"/>
                <a:gd name="connsiteX34" fmla="*/ 975282 w 1357970"/>
                <a:gd name="connsiteY34" fmla="*/ 180682 h 1242036"/>
                <a:gd name="connsiteX35" fmla="*/ 1098759 w 1357970"/>
                <a:gd name="connsiteY35" fmla="*/ 244090 h 1242036"/>
                <a:gd name="connsiteX36" fmla="*/ 1182190 w 1357970"/>
                <a:gd name="connsiteY36" fmla="*/ 337532 h 1242036"/>
                <a:gd name="connsiteX37" fmla="*/ 1245597 w 1357970"/>
                <a:gd name="connsiteY37" fmla="*/ 367567 h 1242036"/>
                <a:gd name="connsiteX38" fmla="*/ 1275632 w 1357970"/>
                <a:gd name="connsiteY38" fmla="*/ 394265 h 1242036"/>
                <a:gd name="connsiteX39" fmla="*/ 1325690 w 1357970"/>
                <a:gd name="connsiteY39" fmla="*/ 404276 h 1242036"/>
                <a:gd name="connsiteX40" fmla="*/ 1349051 w 1357970"/>
                <a:gd name="connsiteY40" fmla="*/ 507730 h 1242036"/>
                <a:gd name="connsiteX41" fmla="*/ 1355725 w 1357970"/>
                <a:gd name="connsiteY41" fmla="*/ 604510 h 1242036"/>
                <a:gd name="connsiteX42" fmla="*/ 1312341 w 1357970"/>
                <a:gd name="connsiteY42" fmla="*/ 651231 h 1242036"/>
                <a:gd name="connsiteX43" fmla="*/ 1282306 w 1357970"/>
                <a:gd name="connsiteY43" fmla="*/ 707964 h 1242036"/>
                <a:gd name="connsiteX44" fmla="*/ 1202213 w 1357970"/>
                <a:gd name="connsiteY44" fmla="*/ 768034 h 1242036"/>
                <a:gd name="connsiteX45" fmla="*/ 1185527 w 1357970"/>
                <a:gd name="connsiteY45" fmla="*/ 811418 h 1242036"/>
                <a:gd name="connsiteX46" fmla="*/ 1215562 w 1357970"/>
                <a:gd name="connsiteY46" fmla="*/ 901523 h 1242036"/>
                <a:gd name="connsiteX47" fmla="*/ 1218899 w 1357970"/>
                <a:gd name="connsiteY47" fmla="*/ 1018326 h 1242036"/>
                <a:gd name="connsiteX48" fmla="*/ 1162166 w 1357970"/>
                <a:gd name="connsiteY48" fmla="*/ 1058373 h 1242036"/>
                <a:gd name="connsiteX49" fmla="*/ 1172178 w 1357970"/>
                <a:gd name="connsiteY49" fmla="*/ 1141803 h 1242036"/>
                <a:gd name="connsiteX50" fmla="*/ 1125457 w 1357970"/>
                <a:gd name="connsiteY50" fmla="*/ 1205211 h 1242036"/>
                <a:gd name="connsiteX0" fmla="*/ 721652 w 1357970"/>
                <a:gd name="connsiteY0" fmla="*/ 1211885 h 1242036"/>
                <a:gd name="connsiteX1" fmla="*/ 618198 w 1357970"/>
                <a:gd name="connsiteY1" fmla="*/ 1221897 h 1242036"/>
                <a:gd name="connsiteX2" fmla="*/ 558128 w 1357970"/>
                <a:gd name="connsiteY2" fmla="*/ 1241920 h 1242036"/>
                <a:gd name="connsiteX3" fmla="*/ 481372 w 1357970"/>
                <a:gd name="connsiteY3" fmla="*/ 1211885 h 1242036"/>
                <a:gd name="connsiteX4" fmla="*/ 437988 w 1357970"/>
                <a:gd name="connsiteY4" fmla="*/ 1181850 h 1242036"/>
                <a:gd name="connsiteX5" fmla="*/ 381255 w 1357970"/>
                <a:gd name="connsiteY5" fmla="*/ 1145141 h 1242036"/>
                <a:gd name="connsiteX6" fmla="*/ 307836 w 1357970"/>
                <a:gd name="connsiteY6" fmla="*/ 1141803 h 1242036"/>
                <a:gd name="connsiteX7" fmla="*/ 241092 w 1357970"/>
                <a:gd name="connsiteY7" fmla="*/ 1095082 h 1242036"/>
                <a:gd name="connsiteX8" fmla="*/ 204382 w 1357970"/>
                <a:gd name="connsiteY8" fmla="*/ 1058373 h 1242036"/>
                <a:gd name="connsiteX9" fmla="*/ 147649 w 1357970"/>
                <a:gd name="connsiteY9" fmla="*/ 1018326 h 1242036"/>
                <a:gd name="connsiteX10" fmla="*/ 87579 w 1357970"/>
                <a:gd name="connsiteY10" fmla="*/ 931558 h 1242036"/>
                <a:gd name="connsiteX11" fmla="*/ 90917 w 1357970"/>
                <a:gd name="connsiteY11" fmla="*/ 881500 h 1242036"/>
                <a:gd name="connsiteX12" fmla="*/ 120952 w 1357970"/>
                <a:gd name="connsiteY12" fmla="*/ 791395 h 1242036"/>
                <a:gd name="connsiteX13" fmla="*/ 74230 w 1357970"/>
                <a:gd name="connsiteY13" fmla="*/ 771371 h 1242036"/>
                <a:gd name="connsiteX14" fmla="*/ 77568 w 1357970"/>
                <a:gd name="connsiteY14" fmla="*/ 731325 h 1242036"/>
                <a:gd name="connsiteX15" fmla="*/ 17498 w 1357970"/>
                <a:gd name="connsiteY15" fmla="*/ 697952 h 1242036"/>
                <a:gd name="connsiteX16" fmla="*/ 811 w 1357970"/>
                <a:gd name="connsiteY16" fmla="*/ 631208 h 1242036"/>
                <a:gd name="connsiteX17" fmla="*/ 37521 w 1357970"/>
                <a:gd name="connsiteY17" fmla="*/ 571138 h 1242036"/>
                <a:gd name="connsiteX18" fmla="*/ 34184 w 1357970"/>
                <a:gd name="connsiteY18" fmla="*/ 487707 h 1242036"/>
                <a:gd name="connsiteX19" fmla="*/ 67556 w 1357970"/>
                <a:gd name="connsiteY19" fmla="*/ 414288 h 1242036"/>
                <a:gd name="connsiteX20" fmla="*/ 84242 w 1357970"/>
                <a:gd name="connsiteY20" fmla="*/ 337532 h 1242036"/>
                <a:gd name="connsiteX21" fmla="*/ 120952 w 1357970"/>
                <a:gd name="connsiteY21" fmla="*/ 290811 h 1242036"/>
                <a:gd name="connsiteX22" fmla="*/ 147649 w 1357970"/>
                <a:gd name="connsiteY22" fmla="*/ 217392 h 1242036"/>
                <a:gd name="connsiteX23" fmla="*/ 247766 w 1357970"/>
                <a:gd name="connsiteY23" fmla="*/ 177345 h 1242036"/>
                <a:gd name="connsiteX24" fmla="*/ 324522 w 1357970"/>
                <a:gd name="connsiteY24" fmla="*/ 120612 h 1242036"/>
                <a:gd name="connsiteX25" fmla="*/ 424639 w 1357970"/>
                <a:gd name="connsiteY25" fmla="*/ 90577 h 1242036"/>
                <a:gd name="connsiteX26" fmla="*/ 458011 w 1357970"/>
                <a:gd name="connsiteY26" fmla="*/ 33844 h 1242036"/>
                <a:gd name="connsiteX27" fmla="*/ 504733 w 1357970"/>
                <a:gd name="connsiteY27" fmla="*/ 472 h 1242036"/>
                <a:gd name="connsiteX28" fmla="*/ 588163 w 1357970"/>
                <a:gd name="connsiteY28" fmla="*/ 17158 h 1242036"/>
                <a:gd name="connsiteX29" fmla="*/ 684943 w 1357970"/>
                <a:gd name="connsiteY29" fmla="*/ 57205 h 1242036"/>
                <a:gd name="connsiteX30" fmla="*/ 738338 w 1357970"/>
                <a:gd name="connsiteY30" fmla="*/ 63879 h 1242036"/>
                <a:gd name="connsiteX31" fmla="*/ 815095 w 1357970"/>
                <a:gd name="connsiteY31" fmla="*/ 100589 h 1242036"/>
                <a:gd name="connsiteX32" fmla="*/ 881839 w 1357970"/>
                <a:gd name="connsiteY32" fmla="*/ 130624 h 1242036"/>
                <a:gd name="connsiteX33" fmla="*/ 908537 w 1357970"/>
                <a:gd name="connsiteY33" fmla="*/ 180682 h 1242036"/>
                <a:gd name="connsiteX34" fmla="*/ 975282 w 1357970"/>
                <a:gd name="connsiteY34" fmla="*/ 180682 h 1242036"/>
                <a:gd name="connsiteX35" fmla="*/ 1098759 w 1357970"/>
                <a:gd name="connsiteY35" fmla="*/ 244090 h 1242036"/>
                <a:gd name="connsiteX36" fmla="*/ 1182190 w 1357970"/>
                <a:gd name="connsiteY36" fmla="*/ 337532 h 1242036"/>
                <a:gd name="connsiteX37" fmla="*/ 1245597 w 1357970"/>
                <a:gd name="connsiteY37" fmla="*/ 367567 h 1242036"/>
                <a:gd name="connsiteX38" fmla="*/ 1275632 w 1357970"/>
                <a:gd name="connsiteY38" fmla="*/ 394265 h 1242036"/>
                <a:gd name="connsiteX39" fmla="*/ 1325690 w 1357970"/>
                <a:gd name="connsiteY39" fmla="*/ 404276 h 1242036"/>
                <a:gd name="connsiteX40" fmla="*/ 1349051 w 1357970"/>
                <a:gd name="connsiteY40" fmla="*/ 507730 h 1242036"/>
                <a:gd name="connsiteX41" fmla="*/ 1355725 w 1357970"/>
                <a:gd name="connsiteY41" fmla="*/ 604510 h 1242036"/>
                <a:gd name="connsiteX42" fmla="*/ 1312341 w 1357970"/>
                <a:gd name="connsiteY42" fmla="*/ 651231 h 1242036"/>
                <a:gd name="connsiteX43" fmla="*/ 1282306 w 1357970"/>
                <a:gd name="connsiteY43" fmla="*/ 707964 h 1242036"/>
                <a:gd name="connsiteX44" fmla="*/ 1202213 w 1357970"/>
                <a:gd name="connsiteY44" fmla="*/ 768034 h 1242036"/>
                <a:gd name="connsiteX45" fmla="*/ 1185527 w 1357970"/>
                <a:gd name="connsiteY45" fmla="*/ 811418 h 1242036"/>
                <a:gd name="connsiteX46" fmla="*/ 1215562 w 1357970"/>
                <a:gd name="connsiteY46" fmla="*/ 901523 h 1242036"/>
                <a:gd name="connsiteX47" fmla="*/ 1218899 w 1357970"/>
                <a:gd name="connsiteY47" fmla="*/ 1018326 h 1242036"/>
                <a:gd name="connsiteX48" fmla="*/ 1162166 w 1357970"/>
                <a:gd name="connsiteY48" fmla="*/ 1058373 h 1242036"/>
                <a:gd name="connsiteX49" fmla="*/ 1172178 w 1357970"/>
                <a:gd name="connsiteY49" fmla="*/ 1141803 h 1242036"/>
                <a:gd name="connsiteX0" fmla="*/ 721652 w 1357970"/>
                <a:gd name="connsiteY0" fmla="*/ 1211885 h 1242036"/>
                <a:gd name="connsiteX1" fmla="*/ 618198 w 1357970"/>
                <a:gd name="connsiteY1" fmla="*/ 1221897 h 1242036"/>
                <a:gd name="connsiteX2" fmla="*/ 558128 w 1357970"/>
                <a:gd name="connsiteY2" fmla="*/ 1241920 h 1242036"/>
                <a:gd name="connsiteX3" fmla="*/ 481372 w 1357970"/>
                <a:gd name="connsiteY3" fmla="*/ 1211885 h 1242036"/>
                <a:gd name="connsiteX4" fmla="*/ 437988 w 1357970"/>
                <a:gd name="connsiteY4" fmla="*/ 1181850 h 1242036"/>
                <a:gd name="connsiteX5" fmla="*/ 381255 w 1357970"/>
                <a:gd name="connsiteY5" fmla="*/ 1145141 h 1242036"/>
                <a:gd name="connsiteX6" fmla="*/ 307836 w 1357970"/>
                <a:gd name="connsiteY6" fmla="*/ 1141803 h 1242036"/>
                <a:gd name="connsiteX7" fmla="*/ 241092 w 1357970"/>
                <a:gd name="connsiteY7" fmla="*/ 1095082 h 1242036"/>
                <a:gd name="connsiteX8" fmla="*/ 204382 w 1357970"/>
                <a:gd name="connsiteY8" fmla="*/ 1058373 h 1242036"/>
                <a:gd name="connsiteX9" fmla="*/ 147649 w 1357970"/>
                <a:gd name="connsiteY9" fmla="*/ 1018326 h 1242036"/>
                <a:gd name="connsiteX10" fmla="*/ 87579 w 1357970"/>
                <a:gd name="connsiteY10" fmla="*/ 931558 h 1242036"/>
                <a:gd name="connsiteX11" fmla="*/ 90917 w 1357970"/>
                <a:gd name="connsiteY11" fmla="*/ 881500 h 1242036"/>
                <a:gd name="connsiteX12" fmla="*/ 120952 w 1357970"/>
                <a:gd name="connsiteY12" fmla="*/ 791395 h 1242036"/>
                <a:gd name="connsiteX13" fmla="*/ 74230 w 1357970"/>
                <a:gd name="connsiteY13" fmla="*/ 771371 h 1242036"/>
                <a:gd name="connsiteX14" fmla="*/ 77568 w 1357970"/>
                <a:gd name="connsiteY14" fmla="*/ 731325 h 1242036"/>
                <a:gd name="connsiteX15" fmla="*/ 17498 w 1357970"/>
                <a:gd name="connsiteY15" fmla="*/ 697952 h 1242036"/>
                <a:gd name="connsiteX16" fmla="*/ 811 w 1357970"/>
                <a:gd name="connsiteY16" fmla="*/ 631208 h 1242036"/>
                <a:gd name="connsiteX17" fmla="*/ 37521 w 1357970"/>
                <a:gd name="connsiteY17" fmla="*/ 571138 h 1242036"/>
                <a:gd name="connsiteX18" fmla="*/ 34184 w 1357970"/>
                <a:gd name="connsiteY18" fmla="*/ 487707 h 1242036"/>
                <a:gd name="connsiteX19" fmla="*/ 67556 w 1357970"/>
                <a:gd name="connsiteY19" fmla="*/ 414288 h 1242036"/>
                <a:gd name="connsiteX20" fmla="*/ 84242 w 1357970"/>
                <a:gd name="connsiteY20" fmla="*/ 337532 h 1242036"/>
                <a:gd name="connsiteX21" fmla="*/ 120952 w 1357970"/>
                <a:gd name="connsiteY21" fmla="*/ 290811 h 1242036"/>
                <a:gd name="connsiteX22" fmla="*/ 147649 w 1357970"/>
                <a:gd name="connsiteY22" fmla="*/ 217392 h 1242036"/>
                <a:gd name="connsiteX23" fmla="*/ 247766 w 1357970"/>
                <a:gd name="connsiteY23" fmla="*/ 177345 h 1242036"/>
                <a:gd name="connsiteX24" fmla="*/ 324522 w 1357970"/>
                <a:gd name="connsiteY24" fmla="*/ 120612 h 1242036"/>
                <a:gd name="connsiteX25" fmla="*/ 424639 w 1357970"/>
                <a:gd name="connsiteY25" fmla="*/ 90577 h 1242036"/>
                <a:gd name="connsiteX26" fmla="*/ 458011 w 1357970"/>
                <a:gd name="connsiteY26" fmla="*/ 33844 h 1242036"/>
                <a:gd name="connsiteX27" fmla="*/ 504733 w 1357970"/>
                <a:gd name="connsiteY27" fmla="*/ 472 h 1242036"/>
                <a:gd name="connsiteX28" fmla="*/ 588163 w 1357970"/>
                <a:gd name="connsiteY28" fmla="*/ 17158 h 1242036"/>
                <a:gd name="connsiteX29" fmla="*/ 684943 w 1357970"/>
                <a:gd name="connsiteY29" fmla="*/ 57205 h 1242036"/>
                <a:gd name="connsiteX30" fmla="*/ 738338 w 1357970"/>
                <a:gd name="connsiteY30" fmla="*/ 63879 h 1242036"/>
                <a:gd name="connsiteX31" fmla="*/ 815095 w 1357970"/>
                <a:gd name="connsiteY31" fmla="*/ 100589 h 1242036"/>
                <a:gd name="connsiteX32" fmla="*/ 881839 w 1357970"/>
                <a:gd name="connsiteY32" fmla="*/ 130624 h 1242036"/>
                <a:gd name="connsiteX33" fmla="*/ 908537 w 1357970"/>
                <a:gd name="connsiteY33" fmla="*/ 180682 h 1242036"/>
                <a:gd name="connsiteX34" fmla="*/ 975282 w 1357970"/>
                <a:gd name="connsiteY34" fmla="*/ 180682 h 1242036"/>
                <a:gd name="connsiteX35" fmla="*/ 1098759 w 1357970"/>
                <a:gd name="connsiteY35" fmla="*/ 244090 h 1242036"/>
                <a:gd name="connsiteX36" fmla="*/ 1182190 w 1357970"/>
                <a:gd name="connsiteY36" fmla="*/ 337532 h 1242036"/>
                <a:gd name="connsiteX37" fmla="*/ 1245597 w 1357970"/>
                <a:gd name="connsiteY37" fmla="*/ 367567 h 1242036"/>
                <a:gd name="connsiteX38" fmla="*/ 1275632 w 1357970"/>
                <a:gd name="connsiteY38" fmla="*/ 394265 h 1242036"/>
                <a:gd name="connsiteX39" fmla="*/ 1325690 w 1357970"/>
                <a:gd name="connsiteY39" fmla="*/ 404276 h 1242036"/>
                <a:gd name="connsiteX40" fmla="*/ 1349051 w 1357970"/>
                <a:gd name="connsiteY40" fmla="*/ 507730 h 1242036"/>
                <a:gd name="connsiteX41" fmla="*/ 1355725 w 1357970"/>
                <a:gd name="connsiteY41" fmla="*/ 604510 h 1242036"/>
                <a:gd name="connsiteX42" fmla="*/ 1312341 w 1357970"/>
                <a:gd name="connsiteY42" fmla="*/ 651231 h 1242036"/>
                <a:gd name="connsiteX43" fmla="*/ 1282306 w 1357970"/>
                <a:gd name="connsiteY43" fmla="*/ 707964 h 1242036"/>
                <a:gd name="connsiteX44" fmla="*/ 1202213 w 1357970"/>
                <a:gd name="connsiteY44" fmla="*/ 768034 h 1242036"/>
                <a:gd name="connsiteX45" fmla="*/ 1185527 w 1357970"/>
                <a:gd name="connsiteY45" fmla="*/ 811418 h 1242036"/>
                <a:gd name="connsiteX46" fmla="*/ 1215562 w 1357970"/>
                <a:gd name="connsiteY46" fmla="*/ 901523 h 1242036"/>
                <a:gd name="connsiteX47" fmla="*/ 1218899 w 1357970"/>
                <a:gd name="connsiteY47" fmla="*/ 1018326 h 1242036"/>
                <a:gd name="connsiteX48" fmla="*/ 1162166 w 1357970"/>
                <a:gd name="connsiteY48" fmla="*/ 1058373 h 1242036"/>
                <a:gd name="connsiteX0" fmla="*/ 721652 w 1357970"/>
                <a:gd name="connsiteY0" fmla="*/ 1211885 h 1242036"/>
                <a:gd name="connsiteX1" fmla="*/ 618198 w 1357970"/>
                <a:gd name="connsiteY1" fmla="*/ 1221897 h 1242036"/>
                <a:gd name="connsiteX2" fmla="*/ 558128 w 1357970"/>
                <a:gd name="connsiteY2" fmla="*/ 1241920 h 1242036"/>
                <a:gd name="connsiteX3" fmla="*/ 481372 w 1357970"/>
                <a:gd name="connsiteY3" fmla="*/ 1211885 h 1242036"/>
                <a:gd name="connsiteX4" fmla="*/ 437988 w 1357970"/>
                <a:gd name="connsiteY4" fmla="*/ 1181850 h 1242036"/>
                <a:gd name="connsiteX5" fmla="*/ 381255 w 1357970"/>
                <a:gd name="connsiteY5" fmla="*/ 1145141 h 1242036"/>
                <a:gd name="connsiteX6" fmla="*/ 307836 w 1357970"/>
                <a:gd name="connsiteY6" fmla="*/ 1141803 h 1242036"/>
                <a:gd name="connsiteX7" fmla="*/ 241092 w 1357970"/>
                <a:gd name="connsiteY7" fmla="*/ 1095082 h 1242036"/>
                <a:gd name="connsiteX8" fmla="*/ 204382 w 1357970"/>
                <a:gd name="connsiteY8" fmla="*/ 1058373 h 1242036"/>
                <a:gd name="connsiteX9" fmla="*/ 147649 w 1357970"/>
                <a:gd name="connsiteY9" fmla="*/ 1018326 h 1242036"/>
                <a:gd name="connsiteX10" fmla="*/ 87579 w 1357970"/>
                <a:gd name="connsiteY10" fmla="*/ 931558 h 1242036"/>
                <a:gd name="connsiteX11" fmla="*/ 90917 w 1357970"/>
                <a:gd name="connsiteY11" fmla="*/ 881500 h 1242036"/>
                <a:gd name="connsiteX12" fmla="*/ 120952 w 1357970"/>
                <a:gd name="connsiteY12" fmla="*/ 791395 h 1242036"/>
                <a:gd name="connsiteX13" fmla="*/ 74230 w 1357970"/>
                <a:gd name="connsiteY13" fmla="*/ 771371 h 1242036"/>
                <a:gd name="connsiteX14" fmla="*/ 77568 w 1357970"/>
                <a:gd name="connsiteY14" fmla="*/ 731325 h 1242036"/>
                <a:gd name="connsiteX15" fmla="*/ 17498 w 1357970"/>
                <a:gd name="connsiteY15" fmla="*/ 697952 h 1242036"/>
                <a:gd name="connsiteX16" fmla="*/ 811 w 1357970"/>
                <a:gd name="connsiteY16" fmla="*/ 631208 h 1242036"/>
                <a:gd name="connsiteX17" fmla="*/ 37521 w 1357970"/>
                <a:gd name="connsiteY17" fmla="*/ 571138 h 1242036"/>
                <a:gd name="connsiteX18" fmla="*/ 34184 w 1357970"/>
                <a:gd name="connsiteY18" fmla="*/ 487707 h 1242036"/>
                <a:gd name="connsiteX19" fmla="*/ 67556 w 1357970"/>
                <a:gd name="connsiteY19" fmla="*/ 414288 h 1242036"/>
                <a:gd name="connsiteX20" fmla="*/ 84242 w 1357970"/>
                <a:gd name="connsiteY20" fmla="*/ 337532 h 1242036"/>
                <a:gd name="connsiteX21" fmla="*/ 120952 w 1357970"/>
                <a:gd name="connsiteY21" fmla="*/ 290811 h 1242036"/>
                <a:gd name="connsiteX22" fmla="*/ 147649 w 1357970"/>
                <a:gd name="connsiteY22" fmla="*/ 217392 h 1242036"/>
                <a:gd name="connsiteX23" fmla="*/ 247766 w 1357970"/>
                <a:gd name="connsiteY23" fmla="*/ 177345 h 1242036"/>
                <a:gd name="connsiteX24" fmla="*/ 324522 w 1357970"/>
                <a:gd name="connsiteY24" fmla="*/ 120612 h 1242036"/>
                <a:gd name="connsiteX25" fmla="*/ 424639 w 1357970"/>
                <a:gd name="connsiteY25" fmla="*/ 90577 h 1242036"/>
                <a:gd name="connsiteX26" fmla="*/ 458011 w 1357970"/>
                <a:gd name="connsiteY26" fmla="*/ 33844 h 1242036"/>
                <a:gd name="connsiteX27" fmla="*/ 504733 w 1357970"/>
                <a:gd name="connsiteY27" fmla="*/ 472 h 1242036"/>
                <a:gd name="connsiteX28" fmla="*/ 588163 w 1357970"/>
                <a:gd name="connsiteY28" fmla="*/ 17158 h 1242036"/>
                <a:gd name="connsiteX29" fmla="*/ 684943 w 1357970"/>
                <a:gd name="connsiteY29" fmla="*/ 57205 h 1242036"/>
                <a:gd name="connsiteX30" fmla="*/ 738338 w 1357970"/>
                <a:gd name="connsiteY30" fmla="*/ 63879 h 1242036"/>
                <a:gd name="connsiteX31" fmla="*/ 815095 w 1357970"/>
                <a:gd name="connsiteY31" fmla="*/ 100589 h 1242036"/>
                <a:gd name="connsiteX32" fmla="*/ 881839 w 1357970"/>
                <a:gd name="connsiteY32" fmla="*/ 130624 h 1242036"/>
                <a:gd name="connsiteX33" fmla="*/ 908537 w 1357970"/>
                <a:gd name="connsiteY33" fmla="*/ 180682 h 1242036"/>
                <a:gd name="connsiteX34" fmla="*/ 975282 w 1357970"/>
                <a:gd name="connsiteY34" fmla="*/ 180682 h 1242036"/>
                <a:gd name="connsiteX35" fmla="*/ 1098759 w 1357970"/>
                <a:gd name="connsiteY35" fmla="*/ 244090 h 1242036"/>
                <a:gd name="connsiteX36" fmla="*/ 1182190 w 1357970"/>
                <a:gd name="connsiteY36" fmla="*/ 337532 h 1242036"/>
                <a:gd name="connsiteX37" fmla="*/ 1245597 w 1357970"/>
                <a:gd name="connsiteY37" fmla="*/ 367567 h 1242036"/>
                <a:gd name="connsiteX38" fmla="*/ 1275632 w 1357970"/>
                <a:gd name="connsiteY38" fmla="*/ 394265 h 1242036"/>
                <a:gd name="connsiteX39" fmla="*/ 1325690 w 1357970"/>
                <a:gd name="connsiteY39" fmla="*/ 404276 h 1242036"/>
                <a:gd name="connsiteX40" fmla="*/ 1349051 w 1357970"/>
                <a:gd name="connsiteY40" fmla="*/ 507730 h 1242036"/>
                <a:gd name="connsiteX41" fmla="*/ 1355725 w 1357970"/>
                <a:gd name="connsiteY41" fmla="*/ 604510 h 1242036"/>
                <a:gd name="connsiteX42" fmla="*/ 1312341 w 1357970"/>
                <a:gd name="connsiteY42" fmla="*/ 651231 h 1242036"/>
                <a:gd name="connsiteX43" fmla="*/ 1282306 w 1357970"/>
                <a:gd name="connsiteY43" fmla="*/ 707964 h 1242036"/>
                <a:gd name="connsiteX44" fmla="*/ 1202213 w 1357970"/>
                <a:gd name="connsiteY44" fmla="*/ 768034 h 1242036"/>
                <a:gd name="connsiteX45" fmla="*/ 1185527 w 1357970"/>
                <a:gd name="connsiteY45" fmla="*/ 811418 h 1242036"/>
                <a:gd name="connsiteX46" fmla="*/ 1215562 w 1357970"/>
                <a:gd name="connsiteY46" fmla="*/ 901523 h 1242036"/>
                <a:gd name="connsiteX47" fmla="*/ 1218899 w 1357970"/>
                <a:gd name="connsiteY47" fmla="*/ 1018326 h 1242036"/>
                <a:gd name="connsiteX0" fmla="*/ 721652 w 1357970"/>
                <a:gd name="connsiteY0" fmla="*/ 1211885 h 1242036"/>
                <a:gd name="connsiteX1" fmla="*/ 618198 w 1357970"/>
                <a:gd name="connsiteY1" fmla="*/ 1221897 h 1242036"/>
                <a:gd name="connsiteX2" fmla="*/ 558128 w 1357970"/>
                <a:gd name="connsiteY2" fmla="*/ 1241920 h 1242036"/>
                <a:gd name="connsiteX3" fmla="*/ 481372 w 1357970"/>
                <a:gd name="connsiteY3" fmla="*/ 1211885 h 1242036"/>
                <a:gd name="connsiteX4" fmla="*/ 437988 w 1357970"/>
                <a:gd name="connsiteY4" fmla="*/ 1181850 h 1242036"/>
                <a:gd name="connsiteX5" fmla="*/ 381255 w 1357970"/>
                <a:gd name="connsiteY5" fmla="*/ 1145141 h 1242036"/>
                <a:gd name="connsiteX6" fmla="*/ 307836 w 1357970"/>
                <a:gd name="connsiteY6" fmla="*/ 1141803 h 1242036"/>
                <a:gd name="connsiteX7" fmla="*/ 241092 w 1357970"/>
                <a:gd name="connsiteY7" fmla="*/ 1095082 h 1242036"/>
                <a:gd name="connsiteX8" fmla="*/ 204382 w 1357970"/>
                <a:gd name="connsiteY8" fmla="*/ 1058373 h 1242036"/>
                <a:gd name="connsiteX9" fmla="*/ 147649 w 1357970"/>
                <a:gd name="connsiteY9" fmla="*/ 1018326 h 1242036"/>
                <a:gd name="connsiteX10" fmla="*/ 87579 w 1357970"/>
                <a:gd name="connsiteY10" fmla="*/ 931558 h 1242036"/>
                <a:gd name="connsiteX11" fmla="*/ 90917 w 1357970"/>
                <a:gd name="connsiteY11" fmla="*/ 881500 h 1242036"/>
                <a:gd name="connsiteX12" fmla="*/ 120952 w 1357970"/>
                <a:gd name="connsiteY12" fmla="*/ 791395 h 1242036"/>
                <a:gd name="connsiteX13" fmla="*/ 74230 w 1357970"/>
                <a:gd name="connsiteY13" fmla="*/ 771371 h 1242036"/>
                <a:gd name="connsiteX14" fmla="*/ 77568 w 1357970"/>
                <a:gd name="connsiteY14" fmla="*/ 731325 h 1242036"/>
                <a:gd name="connsiteX15" fmla="*/ 17498 w 1357970"/>
                <a:gd name="connsiteY15" fmla="*/ 697952 h 1242036"/>
                <a:gd name="connsiteX16" fmla="*/ 811 w 1357970"/>
                <a:gd name="connsiteY16" fmla="*/ 631208 h 1242036"/>
                <a:gd name="connsiteX17" fmla="*/ 37521 w 1357970"/>
                <a:gd name="connsiteY17" fmla="*/ 571138 h 1242036"/>
                <a:gd name="connsiteX18" fmla="*/ 34184 w 1357970"/>
                <a:gd name="connsiteY18" fmla="*/ 487707 h 1242036"/>
                <a:gd name="connsiteX19" fmla="*/ 67556 w 1357970"/>
                <a:gd name="connsiteY19" fmla="*/ 414288 h 1242036"/>
                <a:gd name="connsiteX20" fmla="*/ 84242 w 1357970"/>
                <a:gd name="connsiteY20" fmla="*/ 337532 h 1242036"/>
                <a:gd name="connsiteX21" fmla="*/ 120952 w 1357970"/>
                <a:gd name="connsiteY21" fmla="*/ 290811 h 1242036"/>
                <a:gd name="connsiteX22" fmla="*/ 147649 w 1357970"/>
                <a:gd name="connsiteY22" fmla="*/ 217392 h 1242036"/>
                <a:gd name="connsiteX23" fmla="*/ 247766 w 1357970"/>
                <a:gd name="connsiteY23" fmla="*/ 177345 h 1242036"/>
                <a:gd name="connsiteX24" fmla="*/ 324522 w 1357970"/>
                <a:gd name="connsiteY24" fmla="*/ 120612 h 1242036"/>
                <a:gd name="connsiteX25" fmla="*/ 424639 w 1357970"/>
                <a:gd name="connsiteY25" fmla="*/ 90577 h 1242036"/>
                <a:gd name="connsiteX26" fmla="*/ 458011 w 1357970"/>
                <a:gd name="connsiteY26" fmla="*/ 33844 h 1242036"/>
                <a:gd name="connsiteX27" fmla="*/ 504733 w 1357970"/>
                <a:gd name="connsiteY27" fmla="*/ 472 h 1242036"/>
                <a:gd name="connsiteX28" fmla="*/ 588163 w 1357970"/>
                <a:gd name="connsiteY28" fmla="*/ 17158 h 1242036"/>
                <a:gd name="connsiteX29" fmla="*/ 684943 w 1357970"/>
                <a:gd name="connsiteY29" fmla="*/ 57205 h 1242036"/>
                <a:gd name="connsiteX30" fmla="*/ 738338 w 1357970"/>
                <a:gd name="connsiteY30" fmla="*/ 63879 h 1242036"/>
                <a:gd name="connsiteX31" fmla="*/ 815095 w 1357970"/>
                <a:gd name="connsiteY31" fmla="*/ 100589 h 1242036"/>
                <a:gd name="connsiteX32" fmla="*/ 881839 w 1357970"/>
                <a:gd name="connsiteY32" fmla="*/ 130624 h 1242036"/>
                <a:gd name="connsiteX33" fmla="*/ 908537 w 1357970"/>
                <a:gd name="connsiteY33" fmla="*/ 180682 h 1242036"/>
                <a:gd name="connsiteX34" fmla="*/ 975282 w 1357970"/>
                <a:gd name="connsiteY34" fmla="*/ 180682 h 1242036"/>
                <a:gd name="connsiteX35" fmla="*/ 1098759 w 1357970"/>
                <a:gd name="connsiteY35" fmla="*/ 244090 h 1242036"/>
                <a:gd name="connsiteX36" fmla="*/ 1182190 w 1357970"/>
                <a:gd name="connsiteY36" fmla="*/ 337532 h 1242036"/>
                <a:gd name="connsiteX37" fmla="*/ 1245597 w 1357970"/>
                <a:gd name="connsiteY37" fmla="*/ 367567 h 1242036"/>
                <a:gd name="connsiteX38" fmla="*/ 1275632 w 1357970"/>
                <a:gd name="connsiteY38" fmla="*/ 394265 h 1242036"/>
                <a:gd name="connsiteX39" fmla="*/ 1325690 w 1357970"/>
                <a:gd name="connsiteY39" fmla="*/ 404276 h 1242036"/>
                <a:gd name="connsiteX40" fmla="*/ 1349051 w 1357970"/>
                <a:gd name="connsiteY40" fmla="*/ 507730 h 1242036"/>
                <a:gd name="connsiteX41" fmla="*/ 1355725 w 1357970"/>
                <a:gd name="connsiteY41" fmla="*/ 604510 h 1242036"/>
                <a:gd name="connsiteX42" fmla="*/ 1312341 w 1357970"/>
                <a:gd name="connsiteY42" fmla="*/ 651231 h 1242036"/>
                <a:gd name="connsiteX43" fmla="*/ 1282306 w 1357970"/>
                <a:gd name="connsiteY43" fmla="*/ 707964 h 1242036"/>
                <a:gd name="connsiteX44" fmla="*/ 1202213 w 1357970"/>
                <a:gd name="connsiteY44" fmla="*/ 768034 h 1242036"/>
                <a:gd name="connsiteX45" fmla="*/ 1185527 w 1357970"/>
                <a:gd name="connsiteY45" fmla="*/ 811418 h 1242036"/>
                <a:gd name="connsiteX46" fmla="*/ 1215562 w 1357970"/>
                <a:gd name="connsiteY46" fmla="*/ 901523 h 1242036"/>
                <a:gd name="connsiteX47" fmla="*/ 1215281 w 1357970"/>
                <a:gd name="connsiteY47" fmla="*/ 1001549 h 1242036"/>
                <a:gd name="connsiteX48" fmla="*/ 1218899 w 1357970"/>
                <a:gd name="connsiteY48" fmla="*/ 1018326 h 1242036"/>
                <a:gd name="connsiteX0" fmla="*/ 721652 w 1357970"/>
                <a:gd name="connsiteY0" fmla="*/ 1211885 h 1242036"/>
                <a:gd name="connsiteX1" fmla="*/ 618198 w 1357970"/>
                <a:gd name="connsiteY1" fmla="*/ 1221897 h 1242036"/>
                <a:gd name="connsiteX2" fmla="*/ 558128 w 1357970"/>
                <a:gd name="connsiteY2" fmla="*/ 1241920 h 1242036"/>
                <a:gd name="connsiteX3" fmla="*/ 481372 w 1357970"/>
                <a:gd name="connsiteY3" fmla="*/ 1211885 h 1242036"/>
                <a:gd name="connsiteX4" fmla="*/ 437988 w 1357970"/>
                <a:gd name="connsiteY4" fmla="*/ 1181850 h 1242036"/>
                <a:gd name="connsiteX5" fmla="*/ 381255 w 1357970"/>
                <a:gd name="connsiteY5" fmla="*/ 1145141 h 1242036"/>
                <a:gd name="connsiteX6" fmla="*/ 307836 w 1357970"/>
                <a:gd name="connsiteY6" fmla="*/ 1141803 h 1242036"/>
                <a:gd name="connsiteX7" fmla="*/ 241092 w 1357970"/>
                <a:gd name="connsiteY7" fmla="*/ 1095082 h 1242036"/>
                <a:gd name="connsiteX8" fmla="*/ 204382 w 1357970"/>
                <a:gd name="connsiteY8" fmla="*/ 1058373 h 1242036"/>
                <a:gd name="connsiteX9" fmla="*/ 147649 w 1357970"/>
                <a:gd name="connsiteY9" fmla="*/ 1018326 h 1242036"/>
                <a:gd name="connsiteX10" fmla="*/ 87579 w 1357970"/>
                <a:gd name="connsiteY10" fmla="*/ 931558 h 1242036"/>
                <a:gd name="connsiteX11" fmla="*/ 90917 w 1357970"/>
                <a:gd name="connsiteY11" fmla="*/ 881500 h 1242036"/>
                <a:gd name="connsiteX12" fmla="*/ 120952 w 1357970"/>
                <a:gd name="connsiteY12" fmla="*/ 791395 h 1242036"/>
                <a:gd name="connsiteX13" fmla="*/ 74230 w 1357970"/>
                <a:gd name="connsiteY13" fmla="*/ 771371 h 1242036"/>
                <a:gd name="connsiteX14" fmla="*/ 77568 w 1357970"/>
                <a:gd name="connsiteY14" fmla="*/ 731325 h 1242036"/>
                <a:gd name="connsiteX15" fmla="*/ 17498 w 1357970"/>
                <a:gd name="connsiteY15" fmla="*/ 697952 h 1242036"/>
                <a:gd name="connsiteX16" fmla="*/ 811 w 1357970"/>
                <a:gd name="connsiteY16" fmla="*/ 631208 h 1242036"/>
                <a:gd name="connsiteX17" fmla="*/ 37521 w 1357970"/>
                <a:gd name="connsiteY17" fmla="*/ 571138 h 1242036"/>
                <a:gd name="connsiteX18" fmla="*/ 34184 w 1357970"/>
                <a:gd name="connsiteY18" fmla="*/ 487707 h 1242036"/>
                <a:gd name="connsiteX19" fmla="*/ 67556 w 1357970"/>
                <a:gd name="connsiteY19" fmla="*/ 414288 h 1242036"/>
                <a:gd name="connsiteX20" fmla="*/ 84242 w 1357970"/>
                <a:gd name="connsiteY20" fmla="*/ 337532 h 1242036"/>
                <a:gd name="connsiteX21" fmla="*/ 120952 w 1357970"/>
                <a:gd name="connsiteY21" fmla="*/ 290811 h 1242036"/>
                <a:gd name="connsiteX22" fmla="*/ 147649 w 1357970"/>
                <a:gd name="connsiteY22" fmla="*/ 217392 h 1242036"/>
                <a:gd name="connsiteX23" fmla="*/ 247766 w 1357970"/>
                <a:gd name="connsiteY23" fmla="*/ 177345 h 1242036"/>
                <a:gd name="connsiteX24" fmla="*/ 324522 w 1357970"/>
                <a:gd name="connsiteY24" fmla="*/ 120612 h 1242036"/>
                <a:gd name="connsiteX25" fmla="*/ 424639 w 1357970"/>
                <a:gd name="connsiteY25" fmla="*/ 90577 h 1242036"/>
                <a:gd name="connsiteX26" fmla="*/ 458011 w 1357970"/>
                <a:gd name="connsiteY26" fmla="*/ 33844 h 1242036"/>
                <a:gd name="connsiteX27" fmla="*/ 504733 w 1357970"/>
                <a:gd name="connsiteY27" fmla="*/ 472 h 1242036"/>
                <a:gd name="connsiteX28" fmla="*/ 588163 w 1357970"/>
                <a:gd name="connsiteY28" fmla="*/ 17158 h 1242036"/>
                <a:gd name="connsiteX29" fmla="*/ 684943 w 1357970"/>
                <a:gd name="connsiteY29" fmla="*/ 57205 h 1242036"/>
                <a:gd name="connsiteX30" fmla="*/ 738338 w 1357970"/>
                <a:gd name="connsiteY30" fmla="*/ 63879 h 1242036"/>
                <a:gd name="connsiteX31" fmla="*/ 815095 w 1357970"/>
                <a:gd name="connsiteY31" fmla="*/ 100589 h 1242036"/>
                <a:gd name="connsiteX32" fmla="*/ 881839 w 1357970"/>
                <a:gd name="connsiteY32" fmla="*/ 130624 h 1242036"/>
                <a:gd name="connsiteX33" fmla="*/ 908537 w 1357970"/>
                <a:gd name="connsiteY33" fmla="*/ 180682 h 1242036"/>
                <a:gd name="connsiteX34" fmla="*/ 975282 w 1357970"/>
                <a:gd name="connsiteY34" fmla="*/ 180682 h 1242036"/>
                <a:gd name="connsiteX35" fmla="*/ 1098759 w 1357970"/>
                <a:gd name="connsiteY35" fmla="*/ 244090 h 1242036"/>
                <a:gd name="connsiteX36" fmla="*/ 1182190 w 1357970"/>
                <a:gd name="connsiteY36" fmla="*/ 337532 h 1242036"/>
                <a:gd name="connsiteX37" fmla="*/ 1245597 w 1357970"/>
                <a:gd name="connsiteY37" fmla="*/ 367567 h 1242036"/>
                <a:gd name="connsiteX38" fmla="*/ 1275632 w 1357970"/>
                <a:gd name="connsiteY38" fmla="*/ 394265 h 1242036"/>
                <a:gd name="connsiteX39" fmla="*/ 1325690 w 1357970"/>
                <a:gd name="connsiteY39" fmla="*/ 404276 h 1242036"/>
                <a:gd name="connsiteX40" fmla="*/ 1349051 w 1357970"/>
                <a:gd name="connsiteY40" fmla="*/ 507730 h 1242036"/>
                <a:gd name="connsiteX41" fmla="*/ 1355725 w 1357970"/>
                <a:gd name="connsiteY41" fmla="*/ 604510 h 1242036"/>
                <a:gd name="connsiteX42" fmla="*/ 1312341 w 1357970"/>
                <a:gd name="connsiteY42" fmla="*/ 651231 h 1242036"/>
                <a:gd name="connsiteX43" fmla="*/ 1282306 w 1357970"/>
                <a:gd name="connsiteY43" fmla="*/ 707964 h 1242036"/>
                <a:gd name="connsiteX44" fmla="*/ 1202213 w 1357970"/>
                <a:gd name="connsiteY44" fmla="*/ 768034 h 1242036"/>
                <a:gd name="connsiteX45" fmla="*/ 1185527 w 1357970"/>
                <a:gd name="connsiteY45" fmla="*/ 811418 h 1242036"/>
                <a:gd name="connsiteX46" fmla="*/ 1215562 w 1357970"/>
                <a:gd name="connsiteY46" fmla="*/ 901523 h 1242036"/>
                <a:gd name="connsiteX47" fmla="*/ 1215281 w 1357970"/>
                <a:gd name="connsiteY47" fmla="*/ 1001549 h 1242036"/>
                <a:gd name="connsiteX0" fmla="*/ 721652 w 1357970"/>
                <a:gd name="connsiteY0" fmla="*/ 1211885 h 1242036"/>
                <a:gd name="connsiteX1" fmla="*/ 618198 w 1357970"/>
                <a:gd name="connsiteY1" fmla="*/ 1221897 h 1242036"/>
                <a:gd name="connsiteX2" fmla="*/ 558128 w 1357970"/>
                <a:gd name="connsiteY2" fmla="*/ 1241920 h 1242036"/>
                <a:gd name="connsiteX3" fmla="*/ 481372 w 1357970"/>
                <a:gd name="connsiteY3" fmla="*/ 1211885 h 1242036"/>
                <a:gd name="connsiteX4" fmla="*/ 437988 w 1357970"/>
                <a:gd name="connsiteY4" fmla="*/ 1181850 h 1242036"/>
                <a:gd name="connsiteX5" fmla="*/ 381255 w 1357970"/>
                <a:gd name="connsiteY5" fmla="*/ 1145141 h 1242036"/>
                <a:gd name="connsiteX6" fmla="*/ 307836 w 1357970"/>
                <a:gd name="connsiteY6" fmla="*/ 1141803 h 1242036"/>
                <a:gd name="connsiteX7" fmla="*/ 241092 w 1357970"/>
                <a:gd name="connsiteY7" fmla="*/ 1095082 h 1242036"/>
                <a:gd name="connsiteX8" fmla="*/ 204382 w 1357970"/>
                <a:gd name="connsiteY8" fmla="*/ 1058373 h 1242036"/>
                <a:gd name="connsiteX9" fmla="*/ 147649 w 1357970"/>
                <a:gd name="connsiteY9" fmla="*/ 1018326 h 1242036"/>
                <a:gd name="connsiteX10" fmla="*/ 87579 w 1357970"/>
                <a:gd name="connsiteY10" fmla="*/ 931558 h 1242036"/>
                <a:gd name="connsiteX11" fmla="*/ 90917 w 1357970"/>
                <a:gd name="connsiteY11" fmla="*/ 881500 h 1242036"/>
                <a:gd name="connsiteX12" fmla="*/ 120952 w 1357970"/>
                <a:gd name="connsiteY12" fmla="*/ 791395 h 1242036"/>
                <a:gd name="connsiteX13" fmla="*/ 74230 w 1357970"/>
                <a:gd name="connsiteY13" fmla="*/ 771371 h 1242036"/>
                <a:gd name="connsiteX14" fmla="*/ 77568 w 1357970"/>
                <a:gd name="connsiteY14" fmla="*/ 731325 h 1242036"/>
                <a:gd name="connsiteX15" fmla="*/ 17498 w 1357970"/>
                <a:gd name="connsiteY15" fmla="*/ 697952 h 1242036"/>
                <a:gd name="connsiteX16" fmla="*/ 811 w 1357970"/>
                <a:gd name="connsiteY16" fmla="*/ 631208 h 1242036"/>
                <a:gd name="connsiteX17" fmla="*/ 37521 w 1357970"/>
                <a:gd name="connsiteY17" fmla="*/ 571138 h 1242036"/>
                <a:gd name="connsiteX18" fmla="*/ 34184 w 1357970"/>
                <a:gd name="connsiteY18" fmla="*/ 487707 h 1242036"/>
                <a:gd name="connsiteX19" fmla="*/ 67556 w 1357970"/>
                <a:gd name="connsiteY19" fmla="*/ 414288 h 1242036"/>
                <a:gd name="connsiteX20" fmla="*/ 84242 w 1357970"/>
                <a:gd name="connsiteY20" fmla="*/ 337532 h 1242036"/>
                <a:gd name="connsiteX21" fmla="*/ 120952 w 1357970"/>
                <a:gd name="connsiteY21" fmla="*/ 290811 h 1242036"/>
                <a:gd name="connsiteX22" fmla="*/ 147649 w 1357970"/>
                <a:gd name="connsiteY22" fmla="*/ 217392 h 1242036"/>
                <a:gd name="connsiteX23" fmla="*/ 247766 w 1357970"/>
                <a:gd name="connsiteY23" fmla="*/ 177345 h 1242036"/>
                <a:gd name="connsiteX24" fmla="*/ 324522 w 1357970"/>
                <a:gd name="connsiteY24" fmla="*/ 120612 h 1242036"/>
                <a:gd name="connsiteX25" fmla="*/ 424639 w 1357970"/>
                <a:gd name="connsiteY25" fmla="*/ 90577 h 1242036"/>
                <a:gd name="connsiteX26" fmla="*/ 458011 w 1357970"/>
                <a:gd name="connsiteY26" fmla="*/ 33844 h 1242036"/>
                <a:gd name="connsiteX27" fmla="*/ 504733 w 1357970"/>
                <a:gd name="connsiteY27" fmla="*/ 472 h 1242036"/>
                <a:gd name="connsiteX28" fmla="*/ 588163 w 1357970"/>
                <a:gd name="connsiteY28" fmla="*/ 17158 h 1242036"/>
                <a:gd name="connsiteX29" fmla="*/ 684943 w 1357970"/>
                <a:gd name="connsiteY29" fmla="*/ 57205 h 1242036"/>
                <a:gd name="connsiteX30" fmla="*/ 738338 w 1357970"/>
                <a:gd name="connsiteY30" fmla="*/ 63879 h 1242036"/>
                <a:gd name="connsiteX31" fmla="*/ 815095 w 1357970"/>
                <a:gd name="connsiteY31" fmla="*/ 100589 h 1242036"/>
                <a:gd name="connsiteX32" fmla="*/ 881839 w 1357970"/>
                <a:gd name="connsiteY32" fmla="*/ 130624 h 1242036"/>
                <a:gd name="connsiteX33" fmla="*/ 908537 w 1357970"/>
                <a:gd name="connsiteY33" fmla="*/ 180682 h 1242036"/>
                <a:gd name="connsiteX34" fmla="*/ 975282 w 1357970"/>
                <a:gd name="connsiteY34" fmla="*/ 180682 h 1242036"/>
                <a:gd name="connsiteX35" fmla="*/ 1098759 w 1357970"/>
                <a:gd name="connsiteY35" fmla="*/ 244090 h 1242036"/>
                <a:gd name="connsiteX36" fmla="*/ 1182190 w 1357970"/>
                <a:gd name="connsiteY36" fmla="*/ 337532 h 1242036"/>
                <a:gd name="connsiteX37" fmla="*/ 1245597 w 1357970"/>
                <a:gd name="connsiteY37" fmla="*/ 367567 h 1242036"/>
                <a:gd name="connsiteX38" fmla="*/ 1275632 w 1357970"/>
                <a:gd name="connsiteY38" fmla="*/ 394265 h 1242036"/>
                <a:gd name="connsiteX39" fmla="*/ 1325690 w 1357970"/>
                <a:gd name="connsiteY39" fmla="*/ 404276 h 1242036"/>
                <a:gd name="connsiteX40" fmla="*/ 1349051 w 1357970"/>
                <a:gd name="connsiteY40" fmla="*/ 507730 h 1242036"/>
                <a:gd name="connsiteX41" fmla="*/ 1355725 w 1357970"/>
                <a:gd name="connsiteY41" fmla="*/ 604510 h 1242036"/>
                <a:gd name="connsiteX42" fmla="*/ 1312341 w 1357970"/>
                <a:gd name="connsiteY42" fmla="*/ 651231 h 1242036"/>
                <a:gd name="connsiteX43" fmla="*/ 1282306 w 1357970"/>
                <a:gd name="connsiteY43" fmla="*/ 707964 h 1242036"/>
                <a:gd name="connsiteX44" fmla="*/ 1202213 w 1357970"/>
                <a:gd name="connsiteY44" fmla="*/ 768034 h 1242036"/>
                <a:gd name="connsiteX45" fmla="*/ 1185527 w 1357970"/>
                <a:gd name="connsiteY45" fmla="*/ 811418 h 1242036"/>
                <a:gd name="connsiteX46" fmla="*/ 1215562 w 1357970"/>
                <a:gd name="connsiteY46" fmla="*/ 901523 h 1242036"/>
                <a:gd name="connsiteX0" fmla="*/ 721652 w 1357970"/>
                <a:gd name="connsiteY0" fmla="*/ 1211885 h 1242036"/>
                <a:gd name="connsiteX1" fmla="*/ 618198 w 1357970"/>
                <a:gd name="connsiteY1" fmla="*/ 1221897 h 1242036"/>
                <a:gd name="connsiteX2" fmla="*/ 558128 w 1357970"/>
                <a:gd name="connsiteY2" fmla="*/ 1241920 h 1242036"/>
                <a:gd name="connsiteX3" fmla="*/ 481372 w 1357970"/>
                <a:gd name="connsiteY3" fmla="*/ 1211885 h 1242036"/>
                <a:gd name="connsiteX4" fmla="*/ 437988 w 1357970"/>
                <a:gd name="connsiteY4" fmla="*/ 1181850 h 1242036"/>
                <a:gd name="connsiteX5" fmla="*/ 381255 w 1357970"/>
                <a:gd name="connsiteY5" fmla="*/ 1145141 h 1242036"/>
                <a:gd name="connsiteX6" fmla="*/ 307836 w 1357970"/>
                <a:gd name="connsiteY6" fmla="*/ 1141803 h 1242036"/>
                <a:gd name="connsiteX7" fmla="*/ 241092 w 1357970"/>
                <a:gd name="connsiteY7" fmla="*/ 1095082 h 1242036"/>
                <a:gd name="connsiteX8" fmla="*/ 204382 w 1357970"/>
                <a:gd name="connsiteY8" fmla="*/ 1058373 h 1242036"/>
                <a:gd name="connsiteX9" fmla="*/ 147649 w 1357970"/>
                <a:gd name="connsiteY9" fmla="*/ 1018326 h 1242036"/>
                <a:gd name="connsiteX10" fmla="*/ 87579 w 1357970"/>
                <a:gd name="connsiteY10" fmla="*/ 931558 h 1242036"/>
                <a:gd name="connsiteX11" fmla="*/ 90917 w 1357970"/>
                <a:gd name="connsiteY11" fmla="*/ 881500 h 1242036"/>
                <a:gd name="connsiteX12" fmla="*/ 120952 w 1357970"/>
                <a:gd name="connsiteY12" fmla="*/ 791395 h 1242036"/>
                <a:gd name="connsiteX13" fmla="*/ 74230 w 1357970"/>
                <a:gd name="connsiteY13" fmla="*/ 771371 h 1242036"/>
                <a:gd name="connsiteX14" fmla="*/ 77568 w 1357970"/>
                <a:gd name="connsiteY14" fmla="*/ 731325 h 1242036"/>
                <a:gd name="connsiteX15" fmla="*/ 17498 w 1357970"/>
                <a:gd name="connsiteY15" fmla="*/ 697952 h 1242036"/>
                <a:gd name="connsiteX16" fmla="*/ 811 w 1357970"/>
                <a:gd name="connsiteY16" fmla="*/ 631208 h 1242036"/>
                <a:gd name="connsiteX17" fmla="*/ 37521 w 1357970"/>
                <a:gd name="connsiteY17" fmla="*/ 571138 h 1242036"/>
                <a:gd name="connsiteX18" fmla="*/ 34184 w 1357970"/>
                <a:gd name="connsiteY18" fmla="*/ 487707 h 1242036"/>
                <a:gd name="connsiteX19" fmla="*/ 67556 w 1357970"/>
                <a:gd name="connsiteY19" fmla="*/ 414288 h 1242036"/>
                <a:gd name="connsiteX20" fmla="*/ 84242 w 1357970"/>
                <a:gd name="connsiteY20" fmla="*/ 337532 h 1242036"/>
                <a:gd name="connsiteX21" fmla="*/ 120952 w 1357970"/>
                <a:gd name="connsiteY21" fmla="*/ 290811 h 1242036"/>
                <a:gd name="connsiteX22" fmla="*/ 147649 w 1357970"/>
                <a:gd name="connsiteY22" fmla="*/ 217392 h 1242036"/>
                <a:gd name="connsiteX23" fmla="*/ 247766 w 1357970"/>
                <a:gd name="connsiteY23" fmla="*/ 177345 h 1242036"/>
                <a:gd name="connsiteX24" fmla="*/ 324522 w 1357970"/>
                <a:gd name="connsiteY24" fmla="*/ 120612 h 1242036"/>
                <a:gd name="connsiteX25" fmla="*/ 424639 w 1357970"/>
                <a:gd name="connsiteY25" fmla="*/ 90577 h 1242036"/>
                <a:gd name="connsiteX26" fmla="*/ 458011 w 1357970"/>
                <a:gd name="connsiteY26" fmla="*/ 33844 h 1242036"/>
                <a:gd name="connsiteX27" fmla="*/ 504733 w 1357970"/>
                <a:gd name="connsiteY27" fmla="*/ 472 h 1242036"/>
                <a:gd name="connsiteX28" fmla="*/ 588163 w 1357970"/>
                <a:gd name="connsiteY28" fmla="*/ 17158 h 1242036"/>
                <a:gd name="connsiteX29" fmla="*/ 684943 w 1357970"/>
                <a:gd name="connsiteY29" fmla="*/ 57205 h 1242036"/>
                <a:gd name="connsiteX30" fmla="*/ 738338 w 1357970"/>
                <a:gd name="connsiteY30" fmla="*/ 63879 h 1242036"/>
                <a:gd name="connsiteX31" fmla="*/ 815095 w 1357970"/>
                <a:gd name="connsiteY31" fmla="*/ 100589 h 1242036"/>
                <a:gd name="connsiteX32" fmla="*/ 881839 w 1357970"/>
                <a:gd name="connsiteY32" fmla="*/ 130624 h 1242036"/>
                <a:gd name="connsiteX33" fmla="*/ 908537 w 1357970"/>
                <a:gd name="connsiteY33" fmla="*/ 180682 h 1242036"/>
                <a:gd name="connsiteX34" fmla="*/ 975282 w 1357970"/>
                <a:gd name="connsiteY34" fmla="*/ 180682 h 1242036"/>
                <a:gd name="connsiteX35" fmla="*/ 1098759 w 1357970"/>
                <a:gd name="connsiteY35" fmla="*/ 244090 h 1242036"/>
                <a:gd name="connsiteX36" fmla="*/ 1182190 w 1357970"/>
                <a:gd name="connsiteY36" fmla="*/ 337532 h 1242036"/>
                <a:gd name="connsiteX37" fmla="*/ 1245597 w 1357970"/>
                <a:gd name="connsiteY37" fmla="*/ 367567 h 1242036"/>
                <a:gd name="connsiteX38" fmla="*/ 1275632 w 1357970"/>
                <a:gd name="connsiteY38" fmla="*/ 394265 h 1242036"/>
                <a:gd name="connsiteX39" fmla="*/ 1325690 w 1357970"/>
                <a:gd name="connsiteY39" fmla="*/ 404276 h 1242036"/>
                <a:gd name="connsiteX40" fmla="*/ 1349051 w 1357970"/>
                <a:gd name="connsiteY40" fmla="*/ 507730 h 1242036"/>
                <a:gd name="connsiteX41" fmla="*/ 1355725 w 1357970"/>
                <a:gd name="connsiteY41" fmla="*/ 604510 h 1242036"/>
                <a:gd name="connsiteX42" fmla="*/ 1312341 w 1357970"/>
                <a:gd name="connsiteY42" fmla="*/ 651231 h 1242036"/>
                <a:gd name="connsiteX43" fmla="*/ 1282306 w 1357970"/>
                <a:gd name="connsiteY43" fmla="*/ 707964 h 1242036"/>
                <a:gd name="connsiteX44" fmla="*/ 1202213 w 1357970"/>
                <a:gd name="connsiteY44" fmla="*/ 768034 h 1242036"/>
                <a:gd name="connsiteX45" fmla="*/ 1185527 w 1357970"/>
                <a:gd name="connsiteY45" fmla="*/ 811418 h 1242036"/>
                <a:gd name="connsiteX0" fmla="*/ 721652 w 1357970"/>
                <a:gd name="connsiteY0" fmla="*/ 1211885 h 1242036"/>
                <a:gd name="connsiteX1" fmla="*/ 618198 w 1357970"/>
                <a:gd name="connsiteY1" fmla="*/ 1221897 h 1242036"/>
                <a:gd name="connsiteX2" fmla="*/ 558128 w 1357970"/>
                <a:gd name="connsiteY2" fmla="*/ 1241920 h 1242036"/>
                <a:gd name="connsiteX3" fmla="*/ 481372 w 1357970"/>
                <a:gd name="connsiteY3" fmla="*/ 1211885 h 1242036"/>
                <a:gd name="connsiteX4" fmla="*/ 437988 w 1357970"/>
                <a:gd name="connsiteY4" fmla="*/ 1181850 h 1242036"/>
                <a:gd name="connsiteX5" fmla="*/ 381255 w 1357970"/>
                <a:gd name="connsiteY5" fmla="*/ 1145141 h 1242036"/>
                <a:gd name="connsiteX6" fmla="*/ 307836 w 1357970"/>
                <a:gd name="connsiteY6" fmla="*/ 1141803 h 1242036"/>
                <a:gd name="connsiteX7" fmla="*/ 241092 w 1357970"/>
                <a:gd name="connsiteY7" fmla="*/ 1095082 h 1242036"/>
                <a:gd name="connsiteX8" fmla="*/ 204382 w 1357970"/>
                <a:gd name="connsiteY8" fmla="*/ 1058373 h 1242036"/>
                <a:gd name="connsiteX9" fmla="*/ 147649 w 1357970"/>
                <a:gd name="connsiteY9" fmla="*/ 1018326 h 1242036"/>
                <a:gd name="connsiteX10" fmla="*/ 87579 w 1357970"/>
                <a:gd name="connsiteY10" fmla="*/ 931558 h 1242036"/>
                <a:gd name="connsiteX11" fmla="*/ 90917 w 1357970"/>
                <a:gd name="connsiteY11" fmla="*/ 881500 h 1242036"/>
                <a:gd name="connsiteX12" fmla="*/ 120952 w 1357970"/>
                <a:gd name="connsiteY12" fmla="*/ 791395 h 1242036"/>
                <a:gd name="connsiteX13" fmla="*/ 74230 w 1357970"/>
                <a:gd name="connsiteY13" fmla="*/ 771371 h 1242036"/>
                <a:gd name="connsiteX14" fmla="*/ 77568 w 1357970"/>
                <a:gd name="connsiteY14" fmla="*/ 731325 h 1242036"/>
                <a:gd name="connsiteX15" fmla="*/ 17498 w 1357970"/>
                <a:gd name="connsiteY15" fmla="*/ 697952 h 1242036"/>
                <a:gd name="connsiteX16" fmla="*/ 811 w 1357970"/>
                <a:gd name="connsiteY16" fmla="*/ 631208 h 1242036"/>
                <a:gd name="connsiteX17" fmla="*/ 37521 w 1357970"/>
                <a:gd name="connsiteY17" fmla="*/ 571138 h 1242036"/>
                <a:gd name="connsiteX18" fmla="*/ 34184 w 1357970"/>
                <a:gd name="connsiteY18" fmla="*/ 487707 h 1242036"/>
                <a:gd name="connsiteX19" fmla="*/ 67556 w 1357970"/>
                <a:gd name="connsiteY19" fmla="*/ 414288 h 1242036"/>
                <a:gd name="connsiteX20" fmla="*/ 84242 w 1357970"/>
                <a:gd name="connsiteY20" fmla="*/ 337532 h 1242036"/>
                <a:gd name="connsiteX21" fmla="*/ 120952 w 1357970"/>
                <a:gd name="connsiteY21" fmla="*/ 290811 h 1242036"/>
                <a:gd name="connsiteX22" fmla="*/ 147649 w 1357970"/>
                <a:gd name="connsiteY22" fmla="*/ 217392 h 1242036"/>
                <a:gd name="connsiteX23" fmla="*/ 247766 w 1357970"/>
                <a:gd name="connsiteY23" fmla="*/ 177345 h 1242036"/>
                <a:gd name="connsiteX24" fmla="*/ 324522 w 1357970"/>
                <a:gd name="connsiteY24" fmla="*/ 120612 h 1242036"/>
                <a:gd name="connsiteX25" fmla="*/ 424639 w 1357970"/>
                <a:gd name="connsiteY25" fmla="*/ 90577 h 1242036"/>
                <a:gd name="connsiteX26" fmla="*/ 458011 w 1357970"/>
                <a:gd name="connsiteY26" fmla="*/ 33844 h 1242036"/>
                <a:gd name="connsiteX27" fmla="*/ 504733 w 1357970"/>
                <a:gd name="connsiteY27" fmla="*/ 472 h 1242036"/>
                <a:gd name="connsiteX28" fmla="*/ 588163 w 1357970"/>
                <a:gd name="connsiteY28" fmla="*/ 17158 h 1242036"/>
                <a:gd name="connsiteX29" fmla="*/ 684943 w 1357970"/>
                <a:gd name="connsiteY29" fmla="*/ 57205 h 1242036"/>
                <a:gd name="connsiteX30" fmla="*/ 738338 w 1357970"/>
                <a:gd name="connsiteY30" fmla="*/ 63879 h 1242036"/>
                <a:gd name="connsiteX31" fmla="*/ 815095 w 1357970"/>
                <a:gd name="connsiteY31" fmla="*/ 100589 h 1242036"/>
                <a:gd name="connsiteX32" fmla="*/ 881839 w 1357970"/>
                <a:gd name="connsiteY32" fmla="*/ 130624 h 1242036"/>
                <a:gd name="connsiteX33" fmla="*/ 908537 w 1357970"/>
                <a:gd name="connsiteY33" fmla="*/ 180682 h 1242036"/>
                <a:gd name="connsiteX34" fmla="*/ 975282 w 1357970"/>
                <a:gd name="connsiteY34" fmla="*/ 180682 h 1242036"/>
                <a:gd name="connsiteX35" fmla="*/ 1098759 w 1357970"/>
                <a:gd name="connsiteY35" fmla="*/ 244090 h 1242036"/>
                <a:gd name="connsiteX36" fmla="*/ 1182190 w 1357970"/>
                <a:gd name="connsiteY36" fmla="*/ 337532 h 1242036"/>
                <a:gd name="connsiteX37" fmla="*/ 1245597 w 1357970"/>
                <a:gd name="connsiteY37" fmla="*/ 367567 h 1242036"/>
                <a:gd name="connsiteX38" fmla="*/ 1275632 w 1357970"/>
                <a:gd name="connsiteY38" fmla="*/ 394265 h 1242036"/>
                <a:gd name="connsiteX39" fmla="*/ 1325690 w 1357970"/>
                <a:gd name="connsiteY39" fmla="*/ 404276 h 1242036"/>
                <a:gd name="connsiteX40" fmla="*/ 1349051 w 1357970"/>
                <a:gd name="connsiteY40" fmla="*/ 507730 h 1242036"/>
                <a:gd name="connsiteX41" fmla="*/ 1355725 w 1357970"/>
                <a:gd name="connsiteY41" fmla="*/ 604510 h 1242036"/>
                <a:gd name="connsiteX42" fmla="*/ 1312341 w 1357970"/>
                <a:gd name="connsiteY42" fmla="*/ 651231 h 1242036"/>
                <a:gd name="connsiteX43" fmla="*/ 1282306 w 1357970"/>
                <a:gd name="connsiteY43" fmla="*/ 707964 h 1242036"/>
                <a:gd name="connsiteX44" fmla="*/ 1202213 w 1357970"/>
                <a:gd name="connsiteY44" fmla="*/ 768034 h 1242036"/>
                <a:gd name="connsiteX0" fmla="*/ 721652 w 1357970"/>
                <a:gd name="connsiteY0" fmla="*/ 1211885 h 1242036"/>
                <a:gd name="connsiteX1" fmla="*/ 618198 w 1357970"/>
                <a:gd name="connsiteY1" fmla="*/ 1221897 h 1242036"/>
                <a:gd name="connsiteX2" fmla="*/ 558128 w 1357970"/>
                <a:gd name="connsiteY2" fmla="*/ 1241920 h 1242036"/>
                <a:gd name="connsiteX3" fmla="*/ 481372 w 1357970"/>
                <a:gd name="connsiteY3" fmla="*/ 1211885 h 1242036"/>
                <a:gd name="connsiteX4" fmla="*/ 437988 w 1357970"/>
                <a:gd name="connsiteY4" fmla="*/ 1181850 h 1242036"/>
                <a:gd name="connsiteX5" fmla="*/ 381255 w 1357970"/>
                <a:gd name="connsiteY5" fmla="*/ 1145141 h 1242036"/>
                <a:gd name="connsiteX6" fmla="*/ 307836 w 1357970"/>
                <a:gd name="connsiteY6" fmla="*/ 1141803 h 1242036"/>
                <a:gd name="connsiteX7" fmla="*/ 241092 w 1357970"/>
                <a:gd name="connsiteY7" fmla="*/ 1095082 h 1242036"/>
                <a:gd name="connsiteX8" fmla="*/ 204382 w 1357970"/>
                <a:gd name="connsiteY8" fmla="*/ 1058373 h 1242036"/>
                <a:gd name="connsiteX9" fmla="*/ 147649 w 1357970"/>
                <a:gd name="connsiteY9" fmla="*/ 1018326 h 1242036"/>
                <a:gd name="connsiteX10" fmla="*/ 87579 w 1357970"/>
                <a:gd name="connsiteY10" fmla="*/ 931558 h 1242036"/>
                <a:gd name="connsiteX11" fmla="*/ 90917 w 1357970"/>
                <a:gd name="connsiteY11" fmla="*/ 881500 h 1242036"/>
                <a:gd name="connsiteX12" fmla="*/ 120952 w 1357970"/>
                <a:gd name="connsiteY12" fmla="*/ 791395 h 1242036"/>
                <a:gd name="connsiteX13" fmla="*/ 74230 w 1357970"/>
                <a:gd name="connsiteY13" fmla="*/ 771371 h 1242036"/>
                <a:gd name="connsiteX14" fmla="*/ 77568 w 1357970"/>
                <a:gd name="connsiteY14" fmla="*/ 731325 h 1242036"/>
                <a:gd name="connsiteX15" fmla="*/ 17498 w 1357970"/>
                <a:gd name="connsiteY15" fmla="*/ 697952 h 1242036"/>
                <a:gd name="connsiteX16" fmla="*/ 811 w 1357970"/>
                <a:gd name="connsiteY16" fmla="*/ 631208 h 1242036"/>
                <a:gd name="connsiteX17" fmla="*/ 37521 w 1357970"/>
                <a:gd name="connsiteY17" fmla="*/ 571138 h 1242036"/>
                <a:gd name="connsiteX18" fmla="*/ 34184 w 1357970"/>
                <a:gd name="connsiteY18" fmla="*/ 487707 h 1242036"/>
                <a:gd name="connsiteX19" fmla="*/ 67556 w 1357970"/>
                <a:gd name="connsiteY19" fmla="*/ 414288 h 1242036"/>
                <a:gd name="connsiteX20" fmla="*/ 84242 w 1357970"/>
                <a:gd name="connsiteY20" fmla="*/ 337532 h 1242036"/>
                <a:gd name="connsiteX21" fmla="*/ 120952 w 1357970"/>
                <a:gd name="connsiteY21" fmla="*/ 290811 h 1242036"/>
                <a:gd name="connsiteX22" fmla="*/ 147649 w 1357970"/>
                <a:gd name="connsiteY22" fmla="*/ 217392 h 1242036"/>
                <a:gd name="connsiteX23" fmla="*/ 247766 w 1357970"/>
                <a:gd name="connsiteY23" fmla="*/ 177345 h 1242036"/>
                <a:gd name="connsiteX24" fmla="*/ 324522 w 1357970"/>
                <a:gd name="connsiteY24" fmla="*/ 120612 h 1242036"/>
                <a:gd name="connsiteX25" fmla="*/ 424639 w 1357970"/>
                <a:gd name="connsiteY25" fmla="*/ 90577 h 1242036"/>
                <a:gd name="connsiteX26" fmla="*/ 458011 w 1357970"/>
                <a:gd name="connsiteY26" fmla="*/ 33844 h 1242036"/>
                <a:gd name="connsiteX27" fmla="*/ 504733 w 1357970"/>
                <a:gd name="connsiteY27" fmla="*/ 472 h 1242036"/>
                <a:gd name="connsiteX28" fmla="*/ 588163 w 1357970"/>
                <a:gd name="connsiteY28" fmla="*/ 17158 h 1242036"/>
                <a:gd name="connsiteX29" fmla="*/ 684943 w 1357970"/>
                <a:gd name="connsiteY29" fmla="*/ 57205 h 1242036"/>
                <a:gd name="connsiteX30" fmla="*/ 738338 w 1357970"/>
                <a:gd name="connsiteY30" fmla="*/ 63879 h 1242036"/>
                <a:gd name="connsiteX31" fmla="*/ 815095 w 1357970"/>
                <a:gd name="connsiteY31" fmla="*/ 100589 h 1242036"/>
                <a:gd name="connsiteX32" fmla="*/ 881839 w 1357970"/>
                <a:gd name="connsiteY32" fmla="*/ 130624 h 1242036"/>
                <a:gd name="connsiteX33" fmla="*/ 908537 w 1357970"/>
                <a:gd name="connsiteY33" fmla="*/ 180682 h 1242036"/>
                <a:gd name="connsiteX34" fmla="*/ 975282 w 1357970"/>
                <a:gd name="connsiteY34" fmla="*/ 180682 h 1242036"/>
                <a:gd name="connsiteX35" fmla="*/ 1098759 w 1357970"/>
                <a:gd name="connsiteY35" fmla="*/ 244090 h 1242036"/>
                <a:gd name="connsiteX36" fmla="*/ 1182190 w 1357970"/>
                <a:gd name="connsiteY36" fmla="*/ 337532 h 1242036"/>
                <a:gd name="connsiteX37" fmla="*/ 1245597 w 1357970"/>
                <a:gd name="connsiteY37" fmla="*/ 367567 h 1242036"/>
                <a:gd name="connsiteX38" fmla="*/ 1275632 w 1357970"/>
                <a:gd name="connsiteY38" fmla="*/ 394265 h 1242036"/>
                <a:gd name="connsiteX39" fmla="*/ 1325690 w 1357970"/>
                <a:gd name="connsiteY39" fmla="*/ 404276 h 1242036"/>
                <a:gd name="connsiteX40" fmla="*/ 1349051 w 1357970"/>
                <a:gd name="connsiteY40" fmla="*/ 507730 h 1242036"/>
                <a:gd name="connsiteX41" fmla="*/ 1355725 w 1357970"/>
                <a:gd name="connsiteY41" fmla="*/ 604510 h 1242036"/>
                <a:gd name="connsiteX42" fmla="*/ 1312341 w 1357970"/>
                <a:gd name="connsiteY42" fmla="*/ 651231 h 1242036"/>
                <a:gd name="connsiteX43" fmla="*/ 1282306 w 1357970"/>
                <a:gd name="connsiteY43" fmla="*/ 707964 h 1242036"/>
                <a:gd name="connsiteX0" fmla="*/ 721652 w 1357970"/>
                <a:gd name="connsiteY0" fmla="*/ 1211885 h 1242036"/>
                <a:gd name="connsiteX1" fmla="*/ 618198 w 1357970"/>
                <a:gd name="connsiteY1" fmla="*/ 1221897 h 1242036"/>
                <a:gd name="connsiteX2" fmla="*/ 558128 w 1357970"/>
                <a:gd name="connsiteY2" fmla="*/ 1241920 h 1242036"/>
                <a:gd name="connsiteX3" fmla="*/ 481372 w 1357970"/>
                <a:gd name="connsiteY3" fmla="*/ 1211885 h 1242036"/>
                <a:gd name="connsiteX4" fmla="*/ 437988 w 1357970"/>
                <a:gd name="connsiteY4" fmla="*/ 1181850 h 1242036"/>
                <a:gd name="connsiteX5" fmla="*/ 381255 w 1357970"/>
                <a:gd name="connsiteY5" fmla="*/ 1145141 h 1242036"/>
                <a:gd name="connsiteX6" fmla="*/ 307836 w 1357970"/>
                <a:gd name="connsiteY6" fmla="*/ 1141803 h 1242036"/>
                <a:gd name="connsiteX7" fmla="*/ 241092 w 1357970"/>
                <a:gd name="connsiteY7" fmla="*/ 1095082 h 1242036"/>
                <a:gd name="connsiteX8" fmla="*/ 204382 w 1357970"/>
                <a:gd name="connsiteY8" fmla="*/ 1058373 h 1242036"/>
                <a:gd name="connsiteX9" fmla="*/ 147649 w 1357970"/>
                <a:gd name="connsiteY9" fmla="*/ 1018326 h 1242036"/>
                <a:gd name="connsiteX10" fmla="*/ 87579 w 1357970"/>
                <a:gd name="connsiteY10" fmla="*/ 931558 h 1242036"/>
                <a:gd name="connsiteX11" fmla="*/ 90917 w 1357970"/>
                <a:gd name="connsiteY11" fmla="*/ 881500 h 1242036"/>
                <a:gd name="connsiteX12" fmla="*/ 120952 w 1357970"/>
                <a:gd name="connsiteY12" fmla="*/ 791395 h 1242036"/>
                <a:gd name="connsiteX13" fmla="*/ 74230 w 1357970"/>
                <a:gd name="connsiteY13" fmla="*/ 771371 h 1242036"/>
                <a:gd name="connsiteX14" fmla="*/ 77568 w 1357970"/>
                <a:gd name="connsiteY14" fmla="*/ 731325 h 1242036"/>
                <a:gd name="connsiteX15" fmla="*/ 17498 w 1357970"/>
                <a:gd name="connsiteY15" fmla="*/ 697952 h 1242036"/>
                <a:gd name="connsiteX16" fmla="*/ 811 w 1357970"/>
                <a:gd name="connsiteY16" fmla="*/ 631208 h 1242036"/>
                <a:gd name="connsiteX17" fmla="*/ 37521 w 1357970"/>
                <a:gd name="connsiteY17" fmla="*/ 571138 h 1242036"/>
                <a:gd name="connsiteX18" fmla="*/ 34184 w 1357970"/>
                <a:gd name="connsiteY18" fmla="*/ 487707 h 1242036"/>
                <a:gd name="connsiteX19" fmla="*/ 67556 w 1357970"/>
                <a:gd name="connsiteY19" fmla="*/ 414288 h 1242036"/>
                <a:gd name="connsiteX20" fmla="*/ 84242 w 1357970"/>
                <a:gd name="connsiteY20" fmla="*/ 337532 h 1242036"/>
                <a:gd name="connsiteX21" fmla="*/ 120952 w 1357970"/>
                <a:gd name="connsiteY21" fmla="*/ 290811 h 1242036"/>
                <a:gd name="connsiteX22" fmla="*/ 147649 w 1357970"/>
                <a:gd name="connsiteY22" fmla="*/ 217392 h 1242036"/>
                <a:gd name="connsiteX23" fmla="*/ 247766 w 1357970"/>
                <a:gd name="connsiteY23" fmla="*/ 177345 h 1242036"/>
                <a:gd name="connsiteX24" fmla="*/ 324522 w 1357970"/>
                <a:gd name="connsiteY24" fmla="*/ 120612 h 1242036"/>
                <a:gd name="connsiteX25" fmla="*/ 424639 w 1357970"/>
                <a:gd name="connsiteY25" fmla="*/ 90577 h 1242036"/>
                <a:gd name="connsiteX26" fmla="*/ 458011 w 1357970"/>
                <a:gd name="connsiteY26" fmla="*/ 33844 h 1242036"/>
                <a:gd name="connsiteX27" fmla="*/ 504733 w 1357970"/>
                <a:gd name="connsiteY27" fmla="*/ 472 h 1242036"/>
                <a:gd name="connsiteX28" fmla="*/ 588163 w 1357970"/>
                <a:gd name="connsiteY28" fmla="*/ 17158 h 1242036"/>
                <a:gd name="connsiteX29" fmla="*/ 684943 w 1357970"/>
                <a:gd name="connsiteY29" fmla="*/ 57205 h 1242036"/>
                <a:gd name="connsiteX30" fmla="*/ 738338 w 1357970"/>
                <a:gd name="connsiteY30" fmla="*/ 63879 h 1242036"/>
                <a:gd name="connsiteX31" fmla="*/ 815095 w 1357970"/>
                <a:gd name="connsiteY31" fmla="*/ 100589 h 1242036"/>
                <a:gd name="connsiteX32" fmla="*/ 881839 w 1357970"/>
                <a:gd name="connsiteY32" fmla="*/ 130624 h 1242036"/>
                <a:gd name="connsiteX33" fmla="*/ 908537 w 1357970"/>
                <a:gd name="connsiteY33" fmla="*/ 180682 h 1242036"/>
                <a:gd name="connsiteX34" fmla="*/ 975282 w 1357970"/>
                <a:gd name="connsiteY34" fmla="*/ 180682 h 1242036"/>
                <a:gd name="connsiteX35" fmla="*/ 1098759 w 1357970"/>
                <a:gd name="connsiteY35" fmla="*/ 244090 h 1242036"/>
                <a:gd name="connsiteX36" fmla="*/ 1182190 w 1357970"/>
                <a:gd name="connsiteY36" fmla="*/ 337532 h 1242036"/>
                <a:gd name="connsiteX37" fmla="*/ 1245597 w 1357970"/>
                <a:gd name="connsiteY37" fmla="*/ 367567 h 1242036"/>
                <a:gd name="connsiteX38" fmla="*/ 1275632 w 1357970"/>
                <a:gd name="connsiteY38" fmla="*/ 394265 h 1242036"/>
                <a:gd name="connsiteX39" fmla="*/ 1325690 w 1357970"/>
                <a:gd name="connsiteY39" fmla="*/ 404276 h 1242036"/>
                <a:gd name="connsiteX40" fmla="*/ 1349051 w 1357970"/>
                <a:gd name="connsiteY40" fmla="*/ 507730 h 1242036"/>
                <a:gd name="connsiteX41" fmla="*/ 1355725 w 1357970"/>
                <a:gd name="connsiteY41" fmla="*/ 604510 h 1242036"/>
                <a:gd name="connsiteX42" fmla="*/ 1312341 w 1357970"/>
                <a:gd name="connsiteY42" fmla="*/ 651231 h 1242036"/>
                <a:gd name="connsiteX0" fmla="*/ 721652 w 1357970"/>
                <a:gd name="connsiteY0" fmla="*/ 1211885 h 1242036"/>
                <a:gd name="connsiteX1" fmla="*/ 618198 w 1357970"/>
                <a:gd name="connsiteY1" fmla="*/ 1221897 h 1242036"/>
                <a:gd name="connsiteX2" fmla="*/ 558128 w 1357970"/>
                <a:gd name="connsiteY2" fmla="*/ 1241920 h 1242036"/>
                <a:gd name="connsiteX3" fmla="*/ 481372 w 1357970"/>
                <a:gd name="connsiteY3" fmla="*/ 1211885 h 1242036"/>
                <a:gd name="connsiteX4" fmla="*/ 437988 w 1357970"/>
                <a:gd name="connsiteY4" fmla="*/ 1181850 h 1242036"/>
                <a:gd name="connsiteX5" fmla="*/ 381255 w 1357970"/>
                <a:gd name="connsiteY5" fmla="*/ 1145141 h 1242036"/>
                <a:gd name="connsiteX6" fmla="*/ 307836 w 1357970"/>
                <a:gd name="connsiteY6" fmla="*/ 1141803 h 1242036"/>
                <a:gd name="connsiteX7" fmla="*/ 241092 w 1357970"/>
                <a:gd name="connsiteY7" fmla="*/ 1095082 h 1242036"/>
                <a:gd name="connsiteX8" fmla="*/ 204382 w 1357970"/>
                <a:gd name="connsiteY8" fmla="*/ 1058373 h 1242036"/>
                <a:gd name="connsiteX9" fmla="*/ 147649 w 1357970"/>
                <a:gd name="connsiteY9" fmla="*/ 1018326 h 1242036"/>
                <a:gd name="connsiteX10" fmla="*/ 87579 w 1357970"/>
                <a:gd name="connsiteY10" fmla="*/ 931558 h 1242036"/>
                <a:gd name="connsiteX11" fmla="*/ 90917 w 1357970"/>
                <a:gd name="connsiteY11" fmla="*/ 881500 h 1242036"/>
                <a:gd name="connsiteX12" fmla="*/ 120952 w 1357970"/>
                <a:gd name="connsiteY12" fmla="*/ 791395 h 1242036"/>
                <a:gd name="connsiteX13" fmla="*/ 74230 w 1357970"/>
                <a:gd name="connsiteY13" fmla="*/ 771371 h 1242036"/>
                <a:gd name="connsiteX14" fmla="*/ 77568 w 1357970"/>
                <a:gd name="connsiteY14" fmla="*/ 731325 h 1242036"/>
                <a:gd name="connsiteX15" fmla="*/ 17498 w 1357970"/>
                <a:gd name="connsiteY15" fmla="*/ 697952 h 1242036"/>
                <a:gd name="connsiteX16" fmla="*/ 811 w 1357970"/>
                <a:gd name="connsiteY16" fmla="*/ 631208 h 1242036"/>
                <a:gd name="connsiteX17" fmla="*/ 37521 w 1357970"/>
                <a:gd name="connsiteY17" fmla="*/ 571138 h 1242036"/>
                <a:gd name="connsiteX18" fmla="*/ 34184 w 1357970"/>
                <a:gd name="connsiteY18" fmla="*/ 487707 h 1242036"/>
                <a:gd name="connsiteX19" fmla="*/ 67556 w 1357970"/>
                <a:gd name="connsiteY19" fmla="*/ 414288 h 1242036"/>
                <a:gd name="connsiteX20" fmla="*/ 84242 w 1357970"/>
                <a:gd name="connsiteY20" fmla="*/ 337532 h 1242036"/>
                <a:gd name="connsiteX21" fmla="*/ 120952 w 1357970"/>
                <a:gd name="connsiteY21" fmla="*/ 290811 h 1242036"/>
                <a:gd name="connsiteX22" fmla="*/ 147649 w 1357970"/>
                <a:gd name="connsiteY22" fmla="*/ 217392 h 1242036"/>
                <a:gd name="connsiteX23" fmla="*/ 247766 w 1357970"/>
                <a:gd name="connsiteY23" fmla="*/ 177345 h 1242036"/>
                <a:gd name="connsiteX24" fmla="*/ 324522 w 1357970"/>
                <a:gd name="connsiteY24" fmla="*/ 120612 h 1242036"/>
                <a:gd name="connsiteX25" fmla="*/ 424639 w 1357970"/>
                <a:gd name="connsiteY25" fmla="*/ 90577 h 1242036"/>
                <a:gd name="connsiteX26" fmla="*/ 458011 w 1357970"/>
                <a:gd name="connsiteY26" fmla="*/ 33844 h 1242036"/>
                <a:gd name="connsiteX27" fmla="*/ 504733 w 1357970"/>
                <a:gd name="connsiteY27" fmla="*/ 472 h 1242036"/>
                <a:gd name="connsiteX28" fmla="*/ 588163 w 1357970"/>
                <a:gd name="connsiteY28" fmla="*/ 17158 h 1242036"/>
                <a:gd name="connsiteX29" fmla="*/ 684943 w 1357970"/>
                <a:gd name="connsiteY29" fmla="*/ 57205 h 1242036"/>
                <a:gd name="connsiteX30" fmla="*/ 738338 w 1357970"/>
                <a:gd name="connsiteY30" fmla="*/ 63879 h 1242036"/>
                <a:gd name="connsiteX31" fmla="*/ 815095 w 1357970"/>
                <a:gd name="connsiteY31" fmla="*/ 100589 h 1242036"/>
                <a:gd name="connsiteX32" fmla="*/ 881839 w 1357970"/>
                <a:gd name="connsiteY32" fmla="*/ 130624 h 1242036"/>
                <a:gd name="connsiteX33" fmla="*/ 908537 w 1357970"/>
                <a:gd name="connsiteY33" fmla="*/ 180682 h 1242036"/>
                <a:gd name="connsiteX34" fmla="*/ 975282 w 1357970"/>
                <a:gd name="connsiteY34" fmla="*/ 180682 h 1242036"/>
                <a:gd name="connsiteX35" fmla="*/ 1098759 w 1357970"/>
                <a:gd name="connsiteY35" fmla="*/ 244090 h 1242036"/>
                <a:gd name="connsiteX36" fmla="*/ 1182190 w 1357970"/>
                <a:gd name="connsiteY36" fmla="*/ 337532 h 1242036"/>
                <a:gd name="connsiteX37" fmla="*/ 1245597 w 1357970"/>
                <a:gd name="connsiteY37" fmla="*/ 367567 h 1242036"/>
                <a:gd name="connsiteX38" fmla="*/ 1275632 w 1357970"/>
                <a:gd name="connsiteY38" fmla="*/ 394265 h 1242036"/>
                <a:gd name="connsiteX39" fmla="*/ 1325690 w 1357970"/>
                <a:gd name="connsiteY39" fmla="*/ 404276 h 1242036"/>
                <a:gd name="connsiteX40" fmla="*/ 1349051 w 1357970"/>
                <a:gd name="connsiteY40" fmla="*/ 507730 h 1242036"/>
                <a:gd name="connsiteX41" fmla="*/ 1355725 w 1357970"/>
                <a:gd name="connsiteY41" fmla="*/ 604510 h 1242036"/>
                <a:gd name="connsiteX0" fmla="*/ 721652 w 1349051"/>
                <a:gd name="connsiteY0" fmla="*/ 1211885 h 1242036"/>
                <a:gd name="connsiteX1" fmla="*/ 618198 w 1349051"/>
                <a:gd name="connsiteY1" fmla="*/ 1221897 h 1242036"/>
                <a:gd name="connsiteX2" fmla="*/ 558128 w 1349051"/>
                <a:gd name="connsiteY2" fmla="*/ 1241920 h 1242036"/>
                <a:gd name="connsiteX3" fmla="*/ 481372 w 1349051"/>
                <a:gd name="connsiteY3" fmla="*/ 1211885 h 1242036"/>
                <a:gd name="connsiteX4" fmla="*/ 437988 w 1349051"/>
                <a:gd name="connsiteY4" fmla="*/ 1181850 h 1242036"/>
                <a:gd name="connsiteX5" fmla="*/ 381255 w 1349051"/>
                <a:gd name="connsiteY5" fmla="*/ 1145141 h 1242036"/>
                <a:gd name="connsiteX6" fmla="*/ 307836 w 1349051"/>
                <a:gd name="connsiteY6" fmla="*/ 1141803 h 1242036"/>
                <a:gd name="connsiteX7" fmla="*/ 241092 w 1349051"/>
                <a:gd name="connsiteY7" fmla="*/ 1095082 h 1242036"/>
                <a:gd name="connsiteX8" fmla="*/ 204382 w 1349051"/>
                <a:gd name="connsiteY8" fmla="*/ 1058373 h 1242036"/>
                <a:gd name="connsiteX9" fmla="*/ 147649 w 1349051"/>
                <a:gd name="connsiteY9" fmla="*/ 1018326 h 1242036"/>
                <a:gd name="connsiteX10" fmla="*/ 87579 w 1349051"/>
                <a:gd name="connsiteY10" fmla="*/ 931558 h 1242036"/>
                <a:gd name="connsiteX11" fmla="*/ 90917 w 1349051"/>
                <a:gd name="connsiteY11" fmla="*/ 881500 h 1242036"/>
                <a:gd name="connsiteX12" fmla="*/ 120952 w 1349051"/>
                <a:gd name="connsiteY12" fmla="*/ 791395 h 1242036"/>
                <a:gd name="connsiteX13" fmla="*/ 74230 w 1349051"/>
                <a:gd name="connsiteY13" fmla="*/ 771371 h 1242036"/>
                <a:gd name="connsiteX14" fmla="*/ 77568 w 1349051"/>
                <a:gd name="connsiteY14" fmla="*/ 731325 h 1242036"/>
                <a:gd name="connsiteX15" fmla="*/ 17498 w 1349051"/>
                <a:gd name="connsiteY15" fmla="*/ 697952 h 1242036"/>
                <a:gd name="connsiteX16" fmla="*/ 811 w 1349051"/>
                <a:gd name="connsiteY16" fmla="*/ 631208 h 1242036"/>
                <a:gd name="connsiteX17" fmla="*/ 37521 w 1349051"/>
                <a:gd name="connsiteY17" fmla="*/ 571138 h 1242036"/>
                <a:gd name="connsiteX18" fmla="*/ 34184 w 1349051"/>
                <a:gd name="connsiteY18" fmla="*/ 487707 h 1242036"/>
                <a:gd name="connsiteX19" fmla="*/ 67556 w 1349051"/>
                <a:gd name="connsiteY19" fmla="*/ 414288 h 1242036"/>
                <a:gd name="connsiteX20" fmla="*/ 84242 w 1349051"/>
                <a:gd name="connsiteY20" fmla="*/ 337532 h 1242036"/>
                <a:gd name="connsiteX21" fmla="*/ 120952 w 1349051"/>
                <a:gd name="connsiteY21" fmla="*/ 290811 h 1242036"/>
                <a:gd name="connsiteX22" fmla="*/ 147649 w 1349051"/>
                <a:gd name="connsiteY22" fmla="*/ 217392 h 1242036"/>
                <a:gd name="connsiteX23" fmla="*/ 247766 w 1349051"/>
                <a:gd name="connsiteY23" fmla="*/ 177345 h 1242036"/>
                <a:gd name="connsiteX24" fmla="*/ 324522 w 1349051"/>
                <a:gd name="connsiteY24" fmla="*/ 120612 h 1242036"/>
                <a:gd name="connsiteX25" fmla="*/ 424639 w 1349051"/>
                <a:gd name="connsiteY25" fmla="*/ 90577 h 1242036"/>
                <a:gd name="connsiteX26" fmla="*/ 458011 w 1349051"/>
                <a:gd name="connsiteY26" fmla="*/ 33844 h 1242036"/>
                <a:gd name="connsiteX27" fmla="*/ 504733 w 1349051"/>
                <a:gd name="connsiteY27" fmla="*/ 472 h 1242036"/>
                <a:gd name="connsiteX28" fmla="*/ 588163 w 1349051"/>
                <a:gd name="connsiteY28" fmla="*/ 17158 h 1242036"/>
                <a:gd name="connsiteX29" fmla="*/ 684943 w 1349051"/>
                <a:gd name="connsiteY29" fmla="*/ 57205 h 1242036"/>
                <a:gd name="connsiteX30" fmla="*/ 738338 w 1349051"/>
                <a:gd name="connsiteY30" fmla="*/ 63879 h 1242036"/>
                <a:gd name="connsiteX31" fmla="*/ 815095 w 1349051"/>
                <a:gd name="connsiteY31" fmla="*/ 100589 h 1242036"/>
                <a:gd name="connsiteX32" fmla="*/ 881839 w 1349051"/>
                <a:gd name="connsiteY32" fmla="*/ 130624 h 1242036"/>
                <a:gd name="connsiteX33" fmla="*/ 908537 w 1349051"/>
                <a:gd name="connsiteY33" fmla="*/ 180682 h 1242036"/>
                <a:gd name="connsiteX34" fmla="*/ 975282 w 1349051"/>
                <a:gd name="connsiteY34" fmla="*/ 180682 h 1242036"/>
                <a:gd name="connsiteX35" fmla="*/ 1098759 w 1349051"/>
                <a:gd name="connsiteY35" fmla="*/ 244090 h 1242036"/>
                <a:gd name="connsiteX36" fmla="*/ 1182190 w 1349051"/>
                <a:gd name="connsiteY36" fmla="*/ 337532 h 1242036"/>
                <a:gd name="connsiteX37" fmla="*/ 1245597 w 1349051"/>
                <a:gd name="connsiteY37" fmla="*/ 367567 h 1242036"/>
                <a:gd name="connsiteX38" fmla="*/ 1275632 w 1349051"/>
                <a:gd name="connsiteY38" fmla="*/ 394265 h 1242036"/>
                <a:gd name="connsiteX39" fmla="*/ 1325690 w 1349051"/>
                <a:gd name="connsiteY39" fmla="*/ 404276 h 1242036"/>
                <a:gd name="connsiteX40" fmla="*/ 1349051 w 1349051"/>
                <a:gd name="connsiteY40" fmla="*/ 507730 h 1242036"/>
                <a:gd name="connsiteX0" fmla="*/ 721652 w 1325690"/>
                <a:gd name="connsiteY0" fmla="*/ 1211885 h 1242036"/>
                <a:gd name="connsiteX1" fmla="*/ 618198 w 1325690"/>
                <a:gd name="connsiteY1" fmla="*/ 1221897 h 1242036"/>
                <a:gd name="connsiteX2" fmla="*/ 558128 w 1325690"/>
                <a:gd name="connsiteY2" fmla="*/ 1241920 h 1242036"/>
                <a:gd name="connsiteX3" fmla="*/ 481372 w 1325690"/>
                <a:gd name="connsiteY3" fmla="*/ 1211885 h 1242036"/>
                <a:gd name="connsiteX4" fmla="*/ 437988 w 1325690"/>
                <a:gd name="connsiteY4" fmla="*/ 1181850 h 1242036"/>
                <a:gd name="connsiteX5" fmla="*/ 381255 w 1325690"/>
                <a:gd name="connsiteY5" fmla="*/ 1145141 h 1242036"/>
                <a:gd name="connsiteX6" fmla="*/ 307836 w 1325690"/>
                <a:gd name="connsiteY6" fmla="*/ 1141803 h 1242036"/>
                <a:gd name="connsiteX7" fmla="*/ 241092 w 1325690"/>
                <a:gd name="connsiteY7" fmla="*/ 1095082 h 1242036"/>
                <a:gd name="connsiteX8" fmla="*/ 204382 w 1325690"/>
                <a:gd name="connsiteY8" fmla="*/ 1058373 h 1242036"/>
                <a:gd name="connsiteX9" fmla="*/ 147649 w 1325690"/>
                <a:gd name="connsiteY9" fmla="*/ 1018326 h 1242036"/>
                <a:gd name="connsiteX10" fmla="*/ 87579 w 1325690"/>
                <a:gd name="connsiteY10" fmla="*/ 931558 h 1242036"/>
                <a:gd name="connsiteX11" fmla="*/ 90917 w 1325690"/>
                <a:gd name="connsiteY11" fmla="*/ 881500 h 1242036"/>
                <a:gd name="connsiteX12" fmla="*/ 120952 w 1325690"/>
                <a:gd name="connsiteY12" fmla="*/ 791395 h 1242036"/>
                <a:gd name="connsiteX13" fmla="*/ 74230 w 1325690"/>
                <a:gd name="connsiteY13" fmla="*/ 771371 h 1242036"/>
                <a:gd name="connsiteX14" fmla="*/ 77568 w 1325690"/>
                <a:gd name="connsiteY14" fmla="*/ 731325 h 1242036"/>
                <a:gd name="connsiteX15" fmla="*/ 17498 w 1325690"/>
                <a:gd name="connsiteY15" fmla="*/ 697952 h 1242036"/>
                <a:gd name="connsiteX16" fmla="*/ 811 w 1325690"/>
                <a:gd name="connsiteY16" fmla="*/ 631208 h 1242036"/>
                <a:gd name="connsiteX17" fmla="*/ 37521 w 1325690"/>
                <a:gd name="connsiteY17" fmla="*/ 571138 h 1242036"/>
                <a:gd name="connsiteX18" fmla="*/ 34184 w 1325690"/>
                <a:gd name="connsiteY18" fmla="*/ 487707 h 1242036"/>
                <a:gd name="connsiteX19" fmla="*/ 67556 w 1325690"/>
                <a:gd name="connsiteY19" fmla="*/ 414288 h 1242036"/>
                <a:gd name="connsiteX20" fmla="*/ 84242 w 1325690"/>
                <a:gd name="connsiteY20" fmla="*/ 337532 h 1242036"/>
                <a:gd name="connsiteX21" fmla="*/ 120952 w 1325690"/>
                <a:gd name="connsiteY21" fmla="*/ 290811 h 1242036"/>
                <a:gd name="connsiteX22" fmla="*/ 147649 w 1325690"/>
                <a:gd name="connsiteY22" fmla="*/ 217392 h 1242036"/>
                <a:gd name="connsiteX23" fmla="*/ 247766 w 1325690"/>
                <a:gd name="connsiteY23" fmla="*/ 177345 h 1242036"/>
                <a:gd name="connsiteX24" fmla="*/ 324522 w 1325690"/>
                <a:gd name="connsiteY24" fmla="*/ 120612 h 1242036"/>
                <a:gd name="connsiteX25" fmla="*/ 424639 w 1325690"/>
                <a:gd name="connsiteY25" fmla="*/ 90577 h 1242036"/>
                <a:gd name="connsiteX26" fmla="*/ 458011 w 1325690"/>
                <a:gd name="connsiteY26" fmla="*/ 33844 h 1242036"/>
                <a:gd name="connsiteX27" fmla="*/ 504733 w 1325690"/>
                <a:gd name="connsiteY27" fmla="*/ 472 h 1242036"/>
                <a:gd name="connsiteX28" fmla="*/ 588163 w 1325690"/>
                <a:gd name="connsiteY28" fmla="*/ 17158 h 1242036"/>
                <a:gd name="connsiteX29" fmla="*/ 684943 w 1325690"/>
                <a:gd name="connsiteY29" fmla="*/ 57205 h 1242036"/>
                <a:gd name="connsiteX30" fmla="*/ 738338 w 1325690"/>
                <a:gd name="connsiteY30" fmla="*/ 63879 h 1242036"/>
                <a:gd name="connsiteX31" fmla="*/ 815095 w 1325690"/>
                <a:gd name="connsiteY31" fmla="*/ 100589 h 1242036"/>
                <a:gd name="connsiteX32" fmla="*/ 881839 w 1325690"/>
                <a:gd name="connsiteY32" fmla="*/ 130624 h 1242036"/>
                <a:gd name="connsiteX33" fmla="*/ 908537 w 1325690"/>
                <a:gd name="connsiteY33" fmla="*/ 180682 h 1242036"/>
                <a:gd name="connsiteX34" fmla="*/ 975282 w 1325690"/>
                <a:gd name="connsiteY34" fmla="*/ 180682 h 1242036"/>
                <a:gd name="connsiteX35" fmla="*/ 1098759 w 1325690"/>
                <a:gd name="connsiteY35" fmla="*/ 244090 h 1242036"/>
                <a:gd name="connsiteX36" fmla="*/ 1182190 w 1325690"/>
                <a:gd name="connsiteY36" fmla="*/ 337532 h 1242036"/>
                <a:gd name="connsiteX37" fmla="*/ 1245597 w 1325690"/>
                <a:gd name="connsiteY37" fmla="*/ 367567 h 1242036"/>
                <a:gd name="connsiteX38" fmla="*/ 1275632 w 1325690"/>
                <a:gd name="connsiteY38" fmla="*/ 394265 h 1242036"/>
                <a:gd name="connsiteX39" fmla="*/ 1325690 w 1325690"/>
                <a:gd name="connsiteY39" fmla="*/ 404276 h 1242036"/>
                <a:gd name="connsiteX0" fmla="*/ 721652 w 1275632"/>
                <a:gd name="connsiteY0" fmla="*/ 1211885 h 1242036"/>
                <a:gd name="connsiteX1" fmla="*/ 618198 w 1275632"/>
                <a:gd name="connsiteY1" fmla="*/ 1221897 h 1242036"/>
                <a:gd name="connsiteX2" fmla="*/ 558128 w 1275632"/>
                <a:gd name="connsiteY2" fmla="*/ 1241920 h 1242036"/>
                <a:gd name="connsiteX3" fmla="*/ 481372 w 1275632"/>
                <a:gd name="connsiteY3" fmla="*/ 1211885 h 1242036"/>
                <a:gd name="connsiteX4" fmla="*/ 437988 w 1275632"/>
                <a:gd name="connsiteY4" fmla="*/ 1181850 h 1242036"/>
                <a:gd name="connsiteX5" fmla="*/ 381255 w 1275632"/>
                <a:gd name="connsiteY5" fmla="*/ 1145141 h 1242036"/>
                <a:gd name="connsiteX6" fmla="*/ 307836 w 1275632"/>
                <a:gd name="connsiteY6" fmla="*/ 1141803 h 1242036"/>
                <a:gd name="connsiteX7" fmla="*/ 241092 w 1275632"/>
                <a:gd name="connsiteY7" fmla="*/ 1095082 h 1242036"/>
                <a:gd name="connsiteX8" fmla="*/ 204382 w 1275632"/>
                <a:gd name="connsiteY8" fmla="*/ 1058373 h 1242036"/>
                <a:gd name="connsiteX9" fmla="*/ 147649 w 1275632"/>
                <a:gd name="connsiteY9" fmla="*/ 1018326 h 1242036"/>
                <a:gd name="connsiteX10" fmla="*/ 87579 w 1275632"/>
                <a:gd name="connsiteY10" fmla="*/ 931558 h 1242036"/>
                <a:gd name="connsiteX11" fmla="*/ 90917 w 1275632"/>
                <a:gd name="connsiteY11" fmla="*/ 881500 h 1242036"/>
                <a:gd name="connsiteX12" fmla="*/ 120952 w 1275632"/>
                <a:gd name="connsiteY12" fmla="*/ 791395 h 1242036"/>
                <a:gd name="connsiteX13" fmla="*/ 74230 w 1275632"/>
                <a:gd name="connsiteY13" fmla="*/ 771371 h 1242036"/>
                <a:gd name="connsiteX14" fmla="*/ 77568 w 1275632"/>
                <a:gd name="connsiteY14" fmla="*/ 731325 h 1242036"/>
                <a:gd name="connsiteX15" fmla="*/ 17498 w 1275632"/>
                <a:gd name="connsiteY15" fmla="*/ 697952 h 1242036"/>
                <a:gd name="connsiteX16" fmla="*/ 811 w 1275632"/>
                <a:gd name="connsiteY16" fmla="*/ 631208 h 1242036"/>
                <a:gd name="connsiteX17" fmla="*/ 37521 w 1275632"/>
                <a:gd name="connsiteY17" fmla="*/ 571138 h 1242036"/>
                <a:gd name="connsiteX18" fmla="*/ 34184 w 1275632"/>
                <a:gd name="connsiteY18" fmla="*/ 487707 h 1242036"/>
                <a:gd name="connsiteX19" fmla="*/ 67556 w 1275632"/>
                <a:gd name="connsiteY19" fmla="*/ 414288 h 1242036"/>
                <a:gd name="connsiteX20" fmla="*/ 84242 w 1275632"/>
                <a:gd name="connsiteY20" fmla="*/ 337532 h 1242036"/>
                <a:gd name="connsiteX21" fmla="*/ 120952 w 1275632"/>
                <a:gd name="connsiteY21" fmla="*/ 290811 h 1242036"/>
                <a:gd name="connsiteX22" fmla="*/ 147649 w 1275632"/>
                <a:gd name="connsiteY22" fmla="*/ 217392 h 1242036"/>
                <a:gd name="connsiteX23" fmla="*/ 247766 w 1275632"/>
                <a:gd name="connsiteY23" fmla="*/ 177345 h 1242036"/>
                <a:gd name="connsiteX24" fmla="*/ 324522 w 1275632"/>
                <a:gd name="connsiteY24" fmla="*/ 120612 h 1242036"/>
                <a:gd name="connsiteX25" fmla="*/ 424639 w 1275632"/>
                <a:gd name="connsiteY25" fmla="*/ 90577 h 1242036"/>
                <a:gd name="connsiteX26" fmla="*/ 458011 w 1275632"/>
                <a:gd name="connsiteY26" fmla="*/ 33844 h 1242036"/>
                <a:gd name="connsiteX27" fmla="*/ 504733 w 1275632"/>
                <a:gd name="connsiteY27" fmla="*/ 472 h 1242036"/>
                <a:gd name="connsiteX28" fmla="*/ 588163 w 1275632"/>
                <a:gd name="connsiteY28" fmla="*/ 17158 h 1242036"/>
                <a:gd name="connsiteX29" fmla="*/ 684943 w 1275632"/>
                <a:gd name="connsiteY29" fmla="*/ 57205 h 1242036"/>
                <a:gd name="connsiteX30" fmla="*/ 738338 w 1275632"/>
                <a:gd name="connsiteY30" fmla="*/ 63879 h 1242036"/>
                <a:gd name="connsiteX31" fmla="*/ 815095 w 1275632"/>
                <a:gd name="connsiteY31" fmla="*/ 100589 h 1242036"/>
                <a:gd name="connsiteX32" fmla="*/ 881839 w 1275632"/>
                <a:gd name="connsiteY32" fmla="*/ 130624 h 1242036"/>
                <a:gd name="connsiteX33" fmla="*/ 908537 w 1275632"/>
                <a:gd name="connsiteY33" fmla="*/ 180682 h 1242036"/>
                <a:gd name="connsiteX34" fmla="*/ 975282 w 1275632"/>
                <a:gd name="connsiteY34" fmla="*/ 180682 h 1242036"/>
                <a:gd name="connsiteX35" fmla="*/ 1098759 w 1275632"/>
                <a:gd name="connsiteY35" fmla="*/ 244090 h 1242036"/>
                <a:gd name="connsiteX36" fmla="*/ 1182190 w 1275632"/>
                <a:gd name="connsiteY36" fmla="*/ 337532 h 1242036"/>
                <a:gd name="connsiteX37" fmla="*/ 1245597 w 1275632"/>
                <a:gd name="connsiteY37" fmla="*/ 367567 h 1242036"/>
                <a:gd name="connsiteX38" fmla="*/ 1275632 w 1275632"/>
                <a:gd name="connsiteY38" fmla="*/ 394265 h 1242036"/>
                <a:gd name="connsiteX0" fmla="*/ 721652 w 1245597"/>
                <a:gd name="connsiteY0" fmla="*/ 1211885 h 1242036"/>
                <a:gd name="connsiteX1" fmla="*/ 618198 w 1245597"/>
                <a:gd name="connsiteY1" fmla="*/ 1221897 h 1242036"/>
                <a:gd name="connsiteX2" fmla="*/ 558128 w 1245597"/>
                <a:gd name="connsiteY2" fmla="*/ 1241920 h 1242036"/>
                <a:gd name="connsiteX3" fmla="*/ 481372 w 1245597"/>
                <a:gd name="connsiteY3" fmla="*/ 1211885 h 1242036"/>
                <a:gd name="connsiteX4" fmla="*/ 437988 w 1245597"/>
                <a:gd name="connsiteY4" fmla="*/ 1181850 h 1242036"/>
                <a:gd name="connsiteX5" fmla="*/ 381255 w 1245597"/>
                <a:gd name="connsiteY5" fmla="*/ 1145141 h 1242036"/>
                <a:gd name="connsiteX6" fmla="*/ 307836 w 1245597"/>
                <a:gd name="connsiteY6" fmla="*/ 1141803 h 1242036"/>
                <a:gd name="connsiteX7" fmla="*/ 241092 w 1245597"/>
                <a:gd name="connsiteY7" fmla="*/ 1095082 h 1242036"/>
                <a:gd name="connsiteX8" fmla="*/ 204382 w 1245597"/>
                <a:gd name="connsiteY8" fmla="*/ 1058373 h 1242036"/>
                <a:gd name="connsiteX9" fmla="*/ 147649 w 1245597"/>
                <a:gd name="connsiteY9" fmla="*/ 1018326 h 1242036"/>
                <a:gd name="connsiteX10" fmla="*/ 87579 w 1245597"/>
                <a:gd name="connsiteY10" fmla="*/ 931558 h 1242036"/>
                <a:gd name="connsiteX11" fmla="*/ 90917 w 1245597"/>
                <a:gd name="connsiteY11" fmla="*/ 881500 h 1242036"/>
                <a:gd name="connsiteX12" fmla="*/ 120952 w 1245597"/>
                <a:gd name="connsiteY12" fmla="*/ 791395 h 1242036"/>
                <a:gd name="connsiteX13" fmla="*/ 74230 w 1245597"/>
                <a:gd name="connsiteY13" fmla="*/ 771371 h 1242036"/>
                <a:gd name="connsiteX14" fmla="*/ 77568 w 1245597"/>
                <a:gd name="connsiteY14" fmla="*/ 731325 h 1242036"/>
                <a:gd name="connsiteX15" fmla="*/ 17498 w 1245597"/>
                <a:gd name="connsiteY15" fmla="*/ 697952 h 1242036"/>
                <a:gd name="connsiteX16" fmla="*/ 811 w 1245597"/>
                <a:gd name="connsiteY16" fmla="*/ 631208 h 1242036"/>
                <a:gd name="connsiteX17" fmla="*/ 37521 w 1245597"/>
                <a:gd name="connsiteY17" fmla="*/ 571138 h 1242036"/>
                <a:gd name="connsiteX18" fmla="*/ 34184 w 1245597"/>
                <a:gd name="connsiteY18" fmla="*/ 487707 h 1242036"/>
                <a:gd name="connsiteX19" fmla="*/ 67556 w 1245597"/>
                <a:gd name="connsiteY19" fmla="*/ 414288 h 1242036"/>
                <a:gd name="connsiteX20" fmla="*/ 84242 w 1245597"/>
                <a:gd name="connsiteY20" fmla="*/ 337532 h 1242036"/>
                <a:gd name="connsiteX21" fmla="*/ 120952 w 1245597"/>
                <a:gd name="connsiteY21" fmla="*/ 290811 h 1242036"/>
                <a:gd name="connsiteX22" fmla="*/ 147649 w 1245597"/>
                <a:gd name="connsiteY22" fmla="*/ 217392 h 1242036"/>
                <a:gd name="connsiteX23" fmla="*/ 247766 w 1245597"/>
                <a:gd name="connsiteY23" fmla="*/ 177345 h 1242036"/>
                <a:gd name="connsiteX24" fmla="*/ 324522 w 1245597"/>
                <a:gd name="connsiteY24" fmla="*/ 120612 h 1242036"/>
                <a:gd name="connsiteX25" fmla="*/ 424639 w 1245597"/>
                <a:gd name="connsiteY25" fmla="*/ 90577 h 1242036"/>
                <a:gd name="connsiteX26" fmla="*/ 458011 w 1245597"/>
                <a:gd name="connsiteY26" fmla="*/ 33844 h 1242036"/>
                <a:gd name="connsiteX27" fmla="*/ 504733 w 1245597"/>
                <a:gd name="connsiteY27" fmla="*/ 472 h 1242036"/>
                <a:gd name="connsiteX28" fmla="*/ 588163 w 1245597"/>
                <a:gd name="connsiteY28" fmla="*/ 17158 h 1242036"/>
                <a:gd name="connsiteX29" fmla="*/ 684943 w 1245597"/>
                <a:gd name="connsiteY29" fmla="*/ 57205 h 1242036"/>
                <a:gd name="connsiteX30" fmla="*/ 738338 w 1245597"/>
                <a:gd name="connsiteY30" fmla="*/ 63879 h 1242036"/>
                <a:gd name="connsiteX31" fmla="*/ 815095 w 1245597"/>
                <a:gd name="connsiteY31" fmla="*/ 100589 h 1242036"/>
                <a:gd name="connsiteX32" fmla="*/ 881839 w 1245597"/>
                <a:gd name="connsiteY32" fmla="*/ 130624 h 1242036"/>
                <a:gd name="connsiteX33" fmla="*/ 908537 w 1245597"/>
                <a:gd name="connsiteY33" fmla="*/ 180682 h 1242036"/>
                <a:gd name="connsiteX34" fmla="*/ 975282 w 1245597"/>
                <a:gd name="connsiteY34" fmla="*/ 180682 h 1242036"/>
                <a:gd name="connsiteX35" fmla="*/ 1098759 w 1245597"/>
                <a:gd name="connsiteY35" fmla="*/ 244090 h 1242036"/>
                <a:gd name="connsiteX36" fmla="*/ 1182190 w 1245597"/>
                <a:gd name="connsiteY36" fmla="*/ 337532 h 1242036"/>
                <a:gd name="connsiteX37" fmla="*/ 1245597 w 1245597"/>
                <a:gd name="connsiteY37" fmla="*/ 367567 h 1242036"/>
                <a:gd name="connsiteX0" fmla="*/ 721652 w 1182190"/>
                <a:gd name="connsiteY0" fmla="*/ 1211885 h 1242036"/>
                <a:gd name="connsiteX1" fmla="*/ 618198 w 1182190"/>
                <a:gd name="connsiteY1" fmla="*/ 1221897 h 1242036"/>
                <a:gd name="connsiteX2" fmla="*/ 558128 w 1182190"/>
                <a:gd name="connsiteY2" fmla="*/ 1241920 h 1242036"/>
                <a:gd name="connsiteX3" fmla="*/ 481372 w 1182190"/>
                <a:gd name="connsiteY3" fmla="*/ 1211885 h 1242036"/>
                <a:gd name="connsiteX4" fmla="*/ 437988 w 1182190"/>
                <a:gd name="connsiteY4" fmla="*/ 1181850 h 1242036"/>
                <a:gd name="connsiteX5" fmla="*/ 381255 w 1182190"/>
                <a:gd name="connsiteY5" fmla="*/ 1145141 h 1242036"/>
                <a:gd name="connsiteX6" fmla="*/ 307836 w 1182190"/>
                <a:gd name="connsiteY6" fmla="*/ 1141803 h 1242036"/>
                <a:gd name="connsiteX7" fmla="*/ 241092 w 1182190"/>
                <a:gd name="connsiteY7" fmla="*/ 1095082 h 1242036"/>
                <a:gd name="connsiteX8" fmla="*/ 204382 w 1182190"/>
                <a:gd name="connsiteY8" fmla="*/ 1058373 h 1242036"/>
                <a:gd name="connsiteX9" fmla="*/ 147649 w 1182190"/>
                <a:gd name="connsiteY9" fmla="*/ 1018326 h 1242036"/>
                <a:gd name="connsiteX10" fmla="*/ 87579 w 1182190"/>
                <a:gd name="connsiteY10" fmla="*/ 931558 h 1242036"/>
                <a:gd name="connsiteX11" fmla="*/ 90917 w 1182190"/>
                <a:gd name="connsiteY11" fmla="*/ 881500 h 1242036"/>
                <a:gd name="connsiteX12" fmla="*/ 120952 w 1182190"/>
                <a:gd name="connsiteY12" fmla="*/ 791395 h 1242036"/>
                <a:gd name="connsiteX13" fmla="*/ 74230 w 1182190"/>
                <a:gd name="connsiteY13" fmla="*/ 771371 h 1242036"/>
                <a:gd name="connsiteX14" fmla="*/ 77568 w 1182190"/>
                <a:gd name="connsiteY14" fmla="*/ 731325 h 1242036"/>
                <a:gd name="connsiteX15" fmla="*/ 17498 w 1182190"/>
                <a:gd name="connsiteY15" fmla="*/ 697952 h 1242036"/>
                <a:gd name="connsiteX16" fmla="*/ 811 w 1182190"/>
                <a:gd name="connsiteY16" fmla="*/ 631208 h 1242036"/>
                <a:gd name="connsiteX17" fmla="*/ 37521 w 1182190"/>
                <a:gd name="connsiteY17" fmla="*/ 571138 h 1242036"/>
                <a:gd name="connsiteX18" fmla="*/ 34184 w 1182190"/>
                <a:gd name="connsiteY18" fmla="*/ 487707 h 1242036"/>
                <a:gd name="connsiteX19" fmla="*/ 67556 w 1182190"/>
                <a:gd name="connsiteY19" fmla="*/ 414288 h 1242036"/>
                <a:gd name="connsiteX20" fmla="*/ 84242 w 1182190"/>
                <a:gd name="connsiteY20" fmla="*/ 337532 h 1242036"/>
                <a:gd name="connsiteX21" fmla="*/ 120952 w 1182190"/>
                <a:gd name="connsiteY21" fmla="*/ 290811 h 1242036"/>
                <a:gd name="connsiteX22" fmla="*/ 147649 w 1182190"/>
                <a:gd name="connsiteY22" fmla="*/ 217392 h 1242036"/>
                <a:gd name="connsiteX23" fmla="*/ 247766 w 1182190"/>
                <a:gd name="connsiteY23" fmla="*/ 177345 h 1242036"/>
                <a:gd name="connsiteX24" fmla="*/ 324522 w 1182190"/>
                <a:gd name="connsiteY24" fmla="*/ 120612 h 1242036"/>
                <a:gd name="connsiteX25" fmla="*/ 424639 w 1182190"/>
                <a:gd name="connsiteY25" fmla="*/ 90577 h 1242036"/>
                <a:gd name="connsiteX26" fmla="*/ 458011 w 1182190"/>
                <a:gd name="connsiteY26" fmla="*/ 33844 h 1242036"/>
                <a:gd name="connsiteX27" fmla="*/ 504733 w 1182190"/>
                <a:gd name="connsiteY27" fmla="*/ 472 h 1242036"/>
                <a:gd name="connsiteX28" fmla="*/ 588163 w 1182190"/>
                <a:gd name="connsiteY28" fmla="*/ 17158 h 1242036"/>
                <a:gd name="connsiteX29" fmla="*/ 684943 w 1182190"/>
                <a:gd name="connsiteY29" fmla="*/ 57205 h 1242036"/>
                <a:gd name="connsiteX30" fmla="*/ 738338 w 1182190"/>
                <a:gd name="connsiteY30" fmla="*/ 63879 h 1242036"/>
                <a:gd name="connsiteX31" fmla="*/ 815095 w 1182190"/>
                <a:gd name="connsiteY31" fmla="*/ 100589 h 1242036"/>
                <a:gd name="connsiteX32" fmla="*/ 881839 w 1182190"/>
                <a:gd name="connsiteY32" fmla="*/ 130624 h 1242036"/>
                <a:gd name="connsiteX33" fmla="*/ 908537 w 1182190"/>
                <a:gd name="connsiteY33" fmla="*/ 180682 h 1242036"/>
                <a:gd name="connsiteX34" fmla="*/ 975282 w 1182190"/>
                <a:gd name="connsiteY34" fmla="*/ 180682 h 1242036"/>
                <a:gd name="connsiteX35" fmla="*/ 1098759 w 1182190"/>
                <a:gd name="connsiteY35" fmla="*/ 244090 h 1242036"/>
                <a:gd name="connsiteX36" fmla="*/ 1182190 w 1182190"/>
                <a:gd name="connsiteY36" fmla="*/ 337532 h 1242036"/>
                <a:gd name="connsiteX0" fmla="*/ 721652 w 1098759"/>
                <a:gd name="connsiteY0" fmla="*/ 1211885 h 1242036"/>
                <a:gd name="connsiteX1" fmla="*/ 618198 w 1098759"/>
                <a:gd name="connsiteY1" fmla="*/ 1221897 h 1242036"/>
                <a:gd name="connsiteX2" fmla="*/ 558128 w 1098759"/>
                <a:gd name="connsiteY2" fmla="*/ 1241920 h 1242036"/>
                <a:gd name="connsiteX3" fmla="*/ 481372 w 1098759"/>
                <a:gd name="connsiteY3" fmla="*/ 1211885 h 1242036"/>
                <a:gd name="connsiteX4" fmla="*/ 437988 w 1098759"/>
                <a:gd name="connsiteY4" fmla="*/ 1181850 h 1242036"/>
                <a:gd name="connsiteX5" fmla="*/ 381255 w 1098759"/>
                <a:gd name="connsiteY5" fmla="*/ 1145141 h 1242036"/>
                <a:gd name="connsiteX6" fmla="*/ 307836 w 1098759"/>
                <a:gd name="connsiteY6" fmla="*/ 1141803 h 1242036"/>
                <a:gd name="connsiteX7" fmla="*/ 241092 w 1098759"/>
                <a:gd name="connsiteY7" fmla="*/ 1095082 h 1242036"/>
                <a:gd name="connsiteX8" fmla="*/ 204382 w 1098759"/>
                <a:gd name="connsiteY8" fmla="*/ 1058373 h 1242036"/>
                <a:gd name="connsiteX9" fmla="*/ 147649 w 1098759"/>
                <a:gd name="connsiteY9" fmla="*/ 1018326 h 1242036"/>
                <a:gd name="connsiteX10" fmla="*/ 87579 w 1098759"/>
                <a:gd name="connsiteY10" fmla="*/ 931558 h 1242036"/>
                <a:gd name="connsiteX11" fmla="*/ 90917 w 1098759"/>
                <a:gd name="connsiteY11" fmla="*/ 881500 h 1242036"/>
                <a:gd name="connsiteX12" fmla="*/ 120952 w 1098759"/>
                <a:gd name="connsiteY12" fmla="*/ 791395 h 1242036"/>
                <a:gd name="connsiteX13" fmla="*/ 74230 w 1098759"/>
                <a:gd name="connsiteY13" fmla="*/ 771371 h 1242036"/>
                <a:gd name="connsiteX14" fmla="*/ 77568 w 1098759"/>
                <a:gd name="connsiteY14" fmla="*/ 731325 h 1242036"/>
                <a:gd name="connsiteX15" fmla="*/ 17498 w 1098759"/>
                <a:gd name="connsiteY15" fmla="*/ 697952 h 1242036"/>
                <a:gd name="connsiteX16" fmla="*/ 811 w 1098759"/>
                <a:gd name="connsiteY16" fmla="*/ 631208 h 1242036"/>
                <a:gd name="connsiteX17" fmla="*/ 37521 w 1098759"/>
                <a:gd name="connsiteY17" fmla="*/ 571138 h 1242036"/>
                <a:gd name="connsiteX18" fmla="*/ 34184 w 1098759"/>
                <a:gd name="connsiteY18" fmla="*/ 487707 h 1242036"/>
                <a:gd name="connsiteX19" fmla="*/ 67556 w 1098759"/>
                <a:gd name="connsiteY19" fmla="*/ 414288 h 1242036"/>
                <a:gd name="connsiteX20" fmla="*/ 84242 w 1098759"/>
                <a:gd name="connsiteY20" fmla="*/ 337532 h 1242036"/>
                <a:gd name="connsiteX21" fmla="*/ 120952 w 1098759"/>
                <a:gd name="connsiteY21" fmla="*/ 290811 h 1242036"/>
                <a:gd name="connsiteX22" fmla="*/ 147649 w 1098759"/>
                <a:gd name="connsiteY22" fmla="*/ 217392 h 1242036"/>
                <a:gd name="connsiteX23" fmla="*/ 247766 w 1098759"/>
                <a:gd name="connsiteY23" fmla="*/ 177345 h 1242036"/>
                <a:gd name="connsiteX24" fmla="*/ 324522 w 1098759"/>
                <a:gd name="connsiteY24" fmla="*/ 120612 h 1242036"/>
                <a:gd name="connsiteX25" fmla="*/ 424639 w 1098759"/>
                <a:gd name="connsiteY25" fmla="*/ 90577 h 1242036"/>
                <a:gd name="connsiteX26" fmla="*/ 458011 w 1098759"/>
                <a:gd name="connsiteY26" fmla="*/ 33844 h 1242036"/>
                <a:gd name="connsiteX27" fmla="*/ 504733 w 1098759"/>
                <a:gd name="connsiteY27" fmla="*/ 472 h 1242036"/>
                <a:gd name="connsiteX28" fmla="*/ 588163 w 1098759"/>
                <a:gd name="connsiteY28" fmla="*/ 17158 h 1242036"/>
                <a:gd name="connsiteX29" fmla="*/ 684943 w 1098759"/>
                <a:gd name="connsiteY29" fmla="*/ 57205 h 1242036"/>
                <a:gd name="connsiteX30" fmla="*/ 738338 w 1098759"/>
                <a:gd name="connsiteY30" fmla="*/ 63879 h 1242036"/>
                <a:gd name="connsiteX31" fmla="*/ 815095 w 1098759"/>
                <a:gd name="connsiteY31" fmla="*/ 100589 h 1242036"/>
                <a:gd name="connsiteX32" fmla="*/ 881839 w 1098759"/>
                <a:gd name="connsiteY32" fmla="*/ 130624 h 1242036"/>
                <a:gd name="connsiteX33" fmla="*/ 908537 w 1098759"/>
                <a:gd name="connsiteY33" fmla="*/ 180682 h 1242036"/>
                <a:gd name="connsiteX34" fmla="*/ 975282 w 1098759"/>
                <a:gd name="connsiteY34" fmla="*/ 180682 h 1242036"/>
                <a:gd name="connsiteX35" fmla="*/ 1098759 w 1098759"/>
                <a:gd name="connsiteY35" fmla="*/ 244090 h 1242036"/>
                <a:gd name="connsiteX0" fmla="*/ 721652 w 975282"/>
                <a:gd name="connsiteY0" fmla="*/ 1211885 h 1242036"/>
                <a:gd name="connsiteX1" fmla="*/ 618198 w 975282"/>
                <a:gd name="connsiteY1" fmla="*/ 1221897 h 1242036"/>
                <a:gd name="connsiteX2" fmla="*/ 558128 w 975282"/>
                <a:gd name="connsiteY2" fmla="*/ 1241920 h 1242036"/>
                <a:gd name="connsiteX3" fmla="*/ 481372 w 975282"/>
                <a:gd name="connsiteY3" fmla="*/ 1211885 h 1242036"/>
                <a:gd name="connsiteX4" fmla="*/ 437988 w 975282"/>
                <a:gd name="connsiteY4" fmla="*/ 1181850 h 1242036"/>
                <a:gd name="connsiteX5" fmla="*/ 381255 w 975282"/>
                <a:gd name="connsiteY5" fmla="*/ 1145141 h 1242036"/>
                <a:gd name="connsiteX6" fmla="*/ 307836 w 975282"/>
                <a:gd name="connsiteY6" fmla="*/ 1141803 h 1242036"/>
                <a:gd name="connsiteX7" fmla="*/ 241092 w 975282"/>
                <a:gd name="connsiteY7" fmla="*/ 1095082 h 1242036"/>
                <a:gd name="connsiteX8" fmla="*/ 204382 w 975282"/>
                <a:gd name="connsiteY8" fmla="*/ 1058373 h 1242036"/>
                <a:gd name="connsiteX9" fmla="*/ 147649 w 975282"/>
                <a:gd name="connsiteY9" fmla="*/ 1018326 h 1242036"/>
                <a:gd name="connsiteX10" fmla="*/ 87579 w 975282"/>
                <a:gd name="connsiteY10" fmla="*/ 931558 h 1242036"/>
                <a:gd name="connsiteX11" fmla="*/ 90917 w 975282"/>
                <a:gd name="connsiteY11" fmla="*/ 881500 h 1242036"/>
                <a:gd name="connsiteX12" fmla="*/ 120952 w 975282"/>
                <a:gd name="connsiteY12" fmla="*/ 791395 h 1242036"/>
                <a:gd name="connsiteX13" fmla="*/ 74230 w 975282"/>
                <a:gd name="connsiteY13" fmla="*/ 771371 h 1242036"/>
                <a:gd name="connsiteX14" fmla="*/ 77568 w 975282"/>
                <a:gd name="connsiteY14" fmla="*/ 731325 h 1242036"/>
                <a:gd name="connsiteX15" fmla="*/ 17498 w 975282"/>
                <a:gd name="connsiteY15" fmla="*/ 697952 h 1242036"/>
                <a:gd name="connsiteX16" fmla="*/ 811 w 975282"/>
                <a:gd name="connsiteY16" fmla="*/ 631208 h 1242036"/>
                <a:gd name="connsiteX17" fmla="*/ 37521 w 975282"/>
                <a:gd name="connsiteY17" fmla="*/ 571138 h 1242036"/>
                <a:gd name="connsiteX18" fmla="*/ 34184 w 975282"/>
                <a:gd name="connsiteY18" fmla="*/ 487707 h 1242036"/>
                <a:gd name="connsiteX19" fmla="*/ 67556 w 975282"/>
                <a:gd name="connsiteY19" fmla="*/ 414288 h 1242036"/>
                <a:gd name="connsiteX20" fmla="*/ 84242 w 975282"/>
                <a:gd name="connsiteY20" fmla="*/ 337532 h 1242036"/>
                <a:gd name="connsiteX21" fmla="*/ 120952 w 975282"/>
                <a:gd name="connsiteY21" fmla="*/ 290811 h 1242036"/>
                <a:gd name="connsiteX22" fmla="*/ 147649 w 975282"/>
                <a:gd name="connsiteY22" fmla="*/ 217392 h 1242036"/>
                <a:gd name="connsiteX23" fmla="*/ 247766 w 975282"/>
                <a:gd name="connsiteY23" fmla="*/ 177345 h 1242036"/>
                <a:gd name="connsiteX24" fmla="*/ 324522 w 975282"/>
                <a:gd name="connsiteY24" fmla="*/ 120612 h 1242036"/>
                <a:gd name="connsiteX25" fmla="*/ 424639 w 975282"/>
                <a:gd name="connsiteY25" fmla="*/ 90577 h 1242036"/>
                <a:gd name="connsiteX26" fmla="*/ 458011 w 975282"/>
                <a:gd name="connsiteY26" fmla="*/ 33844 h 1242036"/>
                <a:gd name="connsiteX27" fmla="*/ 504733 w 975282"/>
                <a:gd name="connsiteY27" fmla="*/ 472 h 1242036"/>
                <a:gd name="connsiteX28" fmla="*/ 588163 w 975282"/>
                <a:gd name="connsiteY28" fmla="*/ 17158 h 1242036"/>
                <a:gd name="connsiteX29" fmla="*/ 684943 w 975282"/>
                <a:gd name="connsiteY29" fmla="*/ 57205 h 1242036"/>
                <a:gd name="connsiteX30" fmla="*/ 738338 w 975282"/>
                <a:gd name="connsiteY30" fmla="*/ 63879 h 1242036"/>
                <a:gd name="connsiteX31" fmla="*/ 815095 w 975282"/>
                <a:gd name="connsiteY31" fmla="*/ 100589 h 1242036"/>
                <a:gd name="connsiteX32" fmla="*/ 881839 w 975282"/>
                <a:gd name="connsiteY32" fmla="*/ 130624 h 1242036"/>
                <a:gd name="connsiteX33" fmla="*/ 908537 w 975282"/>
                <a:gd name="connsiteY33" fmla="*/ 180682 h 1242036"/>
                <a:gd name="connsiteX34" fmla="*/ 975282 w 975282"/>
                <a:gd name="connsiteY34" fmla="*/ 180682 h 1242036"/>
                <a:gd name="connsiteX0" fmla="*/ 721652 w 908537"/>
                <a:gd name="connsiteY0" fmla="*/ 1211885 h 1242036"/>
                <a:gd name="connsiteX1" fmla="*/ 618198 w 908537"/>
                <a:gd name="connsiteY1" fmla="*/ 1221897 h 1242036"/>
                <a:gd name="connsiteX2" fmla="*/ 558128 w 908537"/>
                <a:gd name="connsiteY2" fmla="*/ 1241920 h 1242036"/>
                <a:gd name="connsiteX3" fmla="*/ 481372 w 908537"/>
                <a:gd name="connsiteY3" fmla="*/ 1211885 h 1242036"/>
                <a:gd name="connsiteX4" fmla="*/ 437988 w 908537"/>
                <a:gd name="connsiteY4" fmla="*/ 1181850 h 1242036"/>
                <a:gd name="connsiteX5" fmla="*/ 381255 w 908537"/>
                <a:gd name="connsiteY5" fmla="*/ 1145141 h 1242036"/>
                <a:gd name="connsiteX6" fmla="*/ 307836 w 908537"/>
                <a:gd name="connsiteY6" fmla="*/ 1141803 h 1242036"/>
                <a:gd name="connsiteX7" fmla="*/ 241092 w 908537"/>
                <a:gd name="connsiteY7" fmla="*/ 1095082 h 1242036"/>
                <a:gd name="connsiteX8" fmla="*/ 204382 w 908537"/>
                <a:gd name="connsiteY8" fmla="*/ 1058373 h 1242036"/>
                <a:gd name="connsiteX9" fmla="*/ 147649 w 908537"/>
                <a:gd name="connsiteY9" fmla="*/ 1018326 h 1242036"/>
                <a:gd name="connsiteX10" fmla="*/ 87579 w 908537"/>
                <a:gd name="connsiteY10" fmla="*/ 931558 h 1242036"/>
                <a:gd name="connsiteX11" fmla="*/ 90917 w 908537"/>
                <a:gd name="connsiteY11" fmla="*/ 881500 h 1242036"/>
                <a:gd name="connsiteX12" fmla="*/ 120952 w 908537"/>
                <a:gd name="connsiteY12" fmla="*/ 791395 h 1242036"/>
                <a:gd name="connsiteX13" fmla="*/ 74230 w 908537"/>
                <a:gd name="connsiteY13" fmla="*/ 771371 h 1242036"/>
                <a:gd name="connsiteX14" fmla="*/ 77568 w 908537"/>
                <a:gd name="connsiteY14" fmla="*/ 731325 h 1242036"/>
                <a:gd name="connsiteX15" fmla="*/ 17498 w 908537"/>
                <a:gd name="connsiteY15" fmla="*/ 697952 h 1242036"/>
                <a:gd name="connsiteX16" fmla="*/ 811 w 908537"/>
                <a:gd name="connsiteY16" fmla="*/ 631208 h 1242036"/>
                <a:gd name="connsiteX17" fmla="*/ 37521 w 908537"/>
                <a:gd name="connsiteY17" fmla="*/ 571138 h 1242036"/>
                <a:gd name="connsiteX18" fmla="*/ 34184 w 908537"/>
                <a:gd name="connsiteY18" fmla="*/ 487707 h 1242036"/>
                <a:gd name="connsiteX19" fmla="*/ 67556 w 908537"/>
                <a:gd name="connsiteY19" fmla="*/ 414288 h 1242036"/>
                <a:gd name="connsiteX20" fmla="*/ 84242 w 908537"/>
                <a:gd name="connsiteY20" fmla="*/ 337532 h 1242036"/>
                <a:gd name="connsiteX21" fmla="*/ 120952 w 908537"/>
                <a:gd name="connsiteY21" fmla="*/ 290811 h 1242036"/>
                <a:gd name="connsiteX22" fmla="*/ 147649 w 908537"/>
                <a:gd name="connsiteY22" fmla="*/ 217392 h 1242036"/>
                <a:gd name="connsiteX23" fmla="*/ 247766 w 908537"/>
                <a:gd name="connsiteY23" fmla="*/ 177345 h 1242036"/>
                <a:gd name="connsiteX24" fmla="*/ 324522 w 908537"/>
                <a:gd name="connsiteY24" fmla="*/ 120612 h 1242036"/>
                <a:gd name="connsiteX25" fmla="*/ 424639 w 908537"/>
                <a:gd name="connsiteY25" fmla="*/ 90577 h 1242036"/>
                <a:gd name="connsiteX26" fmla="*/ 458011 w 908537"/>
                <a:gd name="connsiteY26" fmla="*/ 33844 h 1242036"/>
                <a:gd name="connsiteX27" fmla="*/ 504733 w 908537"/>
                <a:gd name="connsiteY27" fmla="*/ 472 h 1242036"/>
                <a:gd name="connsiteX28" fmla="*/ 588163 w 908537"/>
                <a:gd name="connsiteY28" fmla="*/ 17158 h 1242036"/>
                <a:gd name="connsiteX29" fmla="*/ 684943 w 908537"/>
                <a:gd name="connsiteY29" fmla="*/ 57205 h 1242036"/>
                <a:gd name="connsiteX30" fmla="*/ 738338 w 908537"/>
                <a:gd name="connsiteY30" fmla="*/ 63879 h 1242036"/>
                <a:gd name="connsiteX31" fmla="*/ 815095 w 908537"/>
                <a:gd name="connsiteY31" fmla="*/ 100589 h 1242036"/>
                <a:gd name="connsiteX32" fmla="*/ 881839 w 908537"/>
                <a:gd name="connsiteY32" fmla="*/ 130624 h 1242036"/>
                <a:gd name="connsiteX33" fmla="*/ 908537 w 908537"/>
                <a:gd name="connsiteY33" fmla="*/ 180682 h 1242036"/>
                <a:gd name="connsiteX0" fmla="*/ 721652 w 881839"/>
                <a:gd name="connsiteY0" fmla="*/ 1211885 h 1242036"/>
                <a:gd name="connsiteX1" fmla="*/ 618198 w 881839"/>
                <a:gd name="connsiteY1" fmla="*/ 1221897 h 1242036"/>
                <a:gd name="connsiteX2" fmla="*/ 558128 w 881839"/>
                <a:gd name="connsiteY2" fmla="*/ 1241920 h 1242036"/>
                <a:gd name="connsiteX3" fmla="*/ 481372 w 881839"/>
                <a:gd name="connsiteY3" fmla="*/ 1211885 h 1242036"/>
                <a:gd name="connsiteX4" fmla="*/ 437988 w 881839"/>
                <a:gd name="connsiteY4" fmla="*/ 1181850 h 1242036"/>
                <a:gd name="connsiteX5" fmla="*/ 381255 w 881839"/>
                <a:gd name="connsiteY5" fmla="*/ 1145141 h 1242036"/>
                <a:gd name="connsiteX6" fmla="*/ 307836 w 881839"/>
                <a:gd name="connsiteY6" fmla="*/ 1141803 h 1242036"/>
                <a:gd name="connsiteX7" fmla="*/ 241092 w 881839"/>
                <a:gd name="connsiteY7" fmla="*/ 1095082 h 1242036"/>
                <a:gd name="connsiteX8" fmla="*/ 204382 w 881839"/>
                <a:gd name="connsiteY8" fmla="*/ 1058373 h 1242036"/>
                <a:gd name="connsiteX9" fmla="*/ 147649 w 881839"/>
                <a:gd name="connsiteY9" fmla="*/ 1018326 h 1242036"/>
                <a:gd name="connsiteX10" fmla="*/ 87579 w 881839"/>
                <a:gd name="connsiteY10" fmla="*/ 931558 h 1242036"/>
                <a:gd name="connsiteX11" fmla="*/ 90917 w 881839"/>
                <a:gd name="connsiteY11" fmla="*/ 881500 h 1242036"/>
                <a:gd name="connsiteX12" fmla="*/ 120952 w 881839"/>
                <a:gd name="connsiteY12" fmla="*/ 791395 h 1242036"/>
                <a:gd name="connsiteX13" fmla="*/ 74230 w 881839"/>
                <a:gd name="connsiteY13" fmla="*/ 771371 h 1242036"/>
                <a:gd name="connsiteX14" fmla="*/ 77568 w 881839"/>
                <a:gd name="connsiteY14" fmla="*/ 731325 h 1242036"/>
                <a:gd name="connsiteX15" fmla="*/ 17498 w 881839"/>
                <a:gd name="connsiteY15" fmla="*/ 697952 h 1242036"/>
                <a:gd name="connsiteX16" fmla="*/ 811 w 881839"/>
                <a:gd name="connsiteY16" fmla="*/ 631208 h 1242036"/>
                <a:gd name="connsiteX17" fmla="*/ 37521 w 881839"/>
                <a:gd name="connsiteY17" fmla="*/ 571138 h 1242036"/>
                <a:gd name="connsiteX18" fmla="*/ 34184 w 881839"/>
                <a:gd name="connsiteY18" fmla="*/ 487707 h 1242036"/>
                <a:gd name="connsiteX19" fmla="*/ 67556 w 881839"/>
                <a:gd name="connsiteY19" fmla="*/ 414288 h 1242036"/>
                <a:gd name="connsiteX20" fmla="*/ 84242 w 881839"/>
                <a:gd name="connsiteY20" fmla="*/ 337532 h 1242036"/>
                <a:gd name="connsiteX21" fmla="*/ 120952 w 881839"/>
                <a:gd name="connsiteY21" fmla="*/ 290811 h 1242036"/>
                <a:gd name="connsiteX22" fmla="*/ 147649 w 881839"/>
                <a:gd name="connsiteY22" fmla="*/ 217392 h 1242036"/>
                <a:gd name="connsiteX23" fmla="*/ 247766 w 881839"/>
                <a:gd name="connsiteY23" fmla="*/ 177345 h 1242036"/>
                <a:gd name="connsiteX24" fmla="*/ 324522 w 881839"/>
                <a:gd name="connsiteY24" fmla="*/ 120612 h 1242036"/>
                <a:gd name="connsiteX25" fmla="*/ 424639 w 881839"/>
                <a:gd name="connsiteY25" fmla="*/ 90577 h 1242036"/>
                <a:gd name="connsiteX26" fmla="*/ 458011 w 881839"/>
                <a:gd name="connsiteY26" fmla="*/ 33844 h 1242036"/>
                <a:gd name="connsiteX27" fmla="*/ 504733 w 881839"/>
                <a:gd name="connsiteY27" fmla="*/ 472 h 1242036"/>
                <a:gd name="connsiteX28" fmla="*/ 588163 w 881839"/>
                <a:gd name="connsiteY28" fmla="*/ 17158 h 1242036"/>
                <a:gd name="connsiteX29" fmla="*/ 684943 w 881839"/>
                <a:gd name="connsiteY29" fmla="*/ 57205 h 1242036"/>
                <a:gd name="connsiteX30" fmla="*/ 738338 w 881839"/>
                <a:gd name="connsiteY30" fmla="*/ 63879 h 1242036"/>
                <a:gd name="connsiteX31" fmla="*/ 815095 w 881839"/>
                <a:gd name="connsiteY31" fmla="*/ 100589 h 1242036"/>
                <a:gd name="connsiteX32" fmla="*/ 881839 w 881839"/>
                <a:gd name="connsiteY32" fmla="*/ 130624 h 1242036"/>
                <a:gd name="connsiteX0" fmla="*/ 721652 w 815095"/>
                <a:gd name="connsiteY0" fmla="*/ 1211885 h 1242036"/>
                <a:gd name="connsiteX1" fmla="*/ 618198 w 815095"/>
                <a:gd name="connsiteY1" fmla="*/ 1221897 h 1242036"/>
                <a:gd name="connsiteX2" fmla="*/ 558128 w 815095"/>
                <a:gd name="connsiteY2" fmla="*/ 1241920 h 1242036"/>
                <a:gd name="connsiteX3" fmla="*/ 481372 w 815095"/>
                <a:gd name="connsiteY3" fmla="*/ 1211885 h 1242036"/>
                <a:gd name="connsiteX4" fmla="*/ 437988 w 815095"/>
                <a:gd name="connsiteY4" fmla="*/ 1181850 h 1242036"/>
                <a:gd name="connsiteX5" fmla="*/ 381255 w 815095"/>
                <a:gd name="connsiteY5" fmla="*/ 1145141 h 1242036"/>
                <a:gd name="connsiteX6" fmla="*/ 307836 w 815095"/>
                <a:gd name="connsiteY6" fmla="*/ 1141803 h 1242036"/>
                <a:gd name="connsiteX7" fmla="*/ 241092 w 815095"/>
                <a:gd name="connsiteY7" fmla="*/ 1095082 h 1242036"/>
                <a:gd name="connsiteX8" fmla="*/ 204382 w 815095"/>
                <a:gd name="connsiteY8" fmla="*/ 1058373 h 1242036"/>
                <a:gd name="connsiteX9" fmla="*/ 147649 w 815095"/>
                <a:gd name="connsiteY9" fmla="*/ 1018326 h 1242036"/>
                <a:gd name="connsiteX10" fmla="*/ 87579 w 815095"/>
                <a:gd name="connsiteY10" fmla="*/ 931558 h 1242036"/>
                <a:gd name="connsiteX11" fmla="*/ 90917 w 815095"/>
                <a:gd name="connsiteY11" fmla="*/ 881500 h 1242036"/>
                <a:gd name="connsiteX12" fmla="*/ 120952 w 815095"/>
                <a:gd name="connsiteY12" fmla="*/ 791395 h 1242036"/>
                <a:gd name="connsiteX13" fmla="*/ 74230 w 815095"/>
                <a:gd name="connsiteY13" fmla="*/ 771371 h 1242036"/>
                <a:gd name="connsiteX14" fmla="*/ 77568 w 815095"/>
                <a:gd name="connsiteY14" fmla="*/ 731325 h 1242036"/>
                <a:gd name="connsiteX15" fmla="*/ 17498 w 815095"/>
                <a:gd name="connsiteY15" fmla="*/ 697952 h 1242036"/>
                <a:gd name="connsiteX16" fmla="*/ 811 w 815095"/>
                <a:gd name="connsiteY16" fmla="*/ 631208 h 1242036"/>
                <a:gd name="connsiteX17" fmla="*/ 37521 w 815095"/>
                <a:gd name="connsiteY17" fmla="*/ 571138 h 1242036"/>
                <a:gd name="connsiteX18" fmla="*/ 34184 w 815095"/>
                <a:gd name="connsiteY18" fmla="*/ 487707 h 1242036"/>
                <a:gd name="connsiteX19" fmla="*/ 67556 w 815095"/>
                <a:gd name="connsiteY19" fmla="*/ 414288 h 1242036"/>
                <a:gd name="connsiteX20" fmla="*/ 84242 w 815095"/>
                <a:gd name="connsiteY20" fmla="*/ 337532 h 1242036"/>
                <a:gd name="connsiteX21" fmla="*/ 120952 w 815095"/>
                <a:gd name="connsiteY21" fmla="*/ 290811 h 1242036"/>
                <a:gd name="connsiteX22" fmla="*/ 147649 w 815095"/>
                <a:gd name="connsiteY22" fmla="*/ 217392 h 1242036"/>
                <a:gd name="connsiteX23" fmla="*/ 247766 w 815095"/>
                <a:gd name="connsiteY23" fmla="*/ 177345 h 1242036"/>
                <a:gd name="connsiteX24" fmla="*/ 324522 w 815095"/>
                <a:gd name="connsiteY24" fmla="*/ 120612 h 1242036"/>
                <a:gd name="connsiteX25" fmla="*/ 424639 w 815095"/>
                <a:gd name="connsiteY25" fmla="*/ 90577 h 1242036"/>
                <a:gd name="connsiteX26" fmla="*/ 458011 w 815095"/>
                <a:gd name="connsiteY26" fmla="*/ 33844 h 1242036"/>
                <a:gd name="connsiteX27" fmla="*/ 504733 w 815095"/>
                <a:gd name="connsiteY27" fmla="*/ 472 h 1242036"/>
                <a:gd name="connsiteX28" fmla="*/ 588163 w 815095"/>
                <a:gd name="connsiteY28" fmla="*/ 17158 h 1242036"/>
                <a:gd name="connsiteX29" fmla="*/ 684943 w 815095"/>
                <a:gd name="connsiteY29" fmla="*/ 57205 h 1242036"/>
                <a:gd name="connsiteX30" fmla="*/ 738338 w 815095"/>
                <a:gd name="connsiteY30" fmla="*/ 63879 h 1242036"/>
                <a:gd name="connsiteX31" fmla="*/ 815095 w 815095"/>
                <a:gd name="connsiteY31" fmla="*/ 100589 h 1242036"/>
                <a:gd name="connsiteX0" fmla="*/ 721652 w 815095"/>
                <a:gd name="connsiteY0" fmla="*/ 1215332 h 1245483"/>
                <a:gd name="connsiteX1" fmla="*/ 618198 w 815095"/>
                <a:gd name="connsiteY1" fmla="*/ 1225344 h 1245483"/>
                <a:gd name="connsiteX2" fmla="*/ 558128 w 815095"/>
                <a:gd name="connsiteY2" fmla="*/ 1245367 h 1245483"/>
                <a:gd name="connsiteX3" fmla="*/ 481372 w 815095"/>
                <a:gd name="connsiteY3" fmla="*/ 1215332 h 1245483"/>
                <a:gd name="connsiteX4" fmla="*/ 437988 w 815095"/>
                <a:gd name="connsiteY4" fmla="*/ 1185297 h 1245483"/>
                <a:gd name="connsiteX5" fmla="*/ 381255 w 815095"/>
                <a:gd name="connsiteY5" fmla="*/ 1148588 h 1245483"/>
                <a:gd name="connsiteX6" fmla="*/ 307836 w 815095"/>
                <a:gd name="connsiteY6" fmla="*/ 1145250 h 1245483"/>
                <a:gd name="connsiteX7" fmla="*/ 241092 w 815095"/>
                <a:gd name="connsiteY7" fmla="*/ 1098529 h 1245483"/>
                <a:gd name="connsiteX8" fmla="*/ 204382 w 815095"/>
                <a:gd name="connsiteY8" fmla="*/ 1061820 h 1245483"/>
                <a:gd name="connsiteX9" fmla="*/ 147649 w 815095"/>
                <a:gd name="connsiteY9" fmla="*/ 1021773 h 1245483"/>
                <a:gd name="connsiteX10" fmla="*/ 87579 w 815095"/>
                <a:gd name="connsiteY10" fmla="*/ 935005 h 1245483"/>
                <a:gd name="connsiteX11" fmla="*/ 90917 w 815095"/>
                <a:gd name="connsiteY11" fmla="*/ 884947 h 1245483"/>
                <a:gd name="connsiteX12" fmla="*/ 120952 w 815095"/>
                <a:gd name="connsiteY12" fmla="*/ 794842 h 1245483"/>
                <a:gd name="connsiteX13" fmla="*/ 74230 w 815095"/>
                <a:gd name="connsiteY13" fmla="*/ 774818 h 1245483"/>
                <a:gd name="connsiteX14" fmla="*/ 77568 w 815095"/>
                <a:gd name="connsiteY14" fmla="*/ 734772 h 1245483"/>
                <a:gd name="connsiteX15" fmla="*/ 17498 w 815095"/>
                <a:gd name="connsiteY15" fmla="*/ 701399 h 1245483"/>
                <a:gd name="connsiteX16" fmla="*/ 811 w 815095"/>
                <a:gd name="connsiteY16" fmla="*/ 634655 h 1245483"/>
                <a:gd name="connsiteX17" fmla="*/ 37521 w 815095"/>
                <a:gd name="connsiteY17" fmla="*/ 574585 h 1245483"/>
                <a:gd name="connsiteX18" fmla="*/ 34184 w 815095"/>
                <a:gd name="connsiteY18" fmla="*/ 491154 h 1245483"/>
                <a:gd name="connsiteX19" fmla="*/ 67556 w 815095"/>
                <a:gd name="connsiteY19" fmla="*/ 417735 h 1245483"/>
                <a:gd name="connsiteX20" fmla="*/ 84242 w 815095"/>
                <a:gd name="connsiteY20" fmla="*/ 340979 h 1245483"/>
                <a:gd name="connsiteX21" fmla="*/ 120952 w 815095"/>
                <a:gd name="connsiteY21" fmla="*/ 294258 h 1245483"/>
                <a:gd name="connsiteX22" fmla="*/ 147649 w 815095"/>
                <a:gd name="connsiteY22" fmla="*/ 220839 h 1245483"/>
                <a:gd name="connsiteX23" fmla="*/ 247766 w 815095"/>
                <a:gd name="connsiteY23" fmla="*/ 180792 h 1245483"/>
                <a:gd name="connsiteX24" fmla="*/ 324522 w 815095"/>
                <a:gd name="connsiteY24" fmla="*/ 124059 h 1245483"/>
                <a:gd name="connsiteX25" fmla="*/ 424639 w 815095"/>
                <a:gd name="connsiteY25" fmla="*/ 94024 h 1245483"/>
                <a:gd name="connsiteX26" fmla="*/ 504733 w 815095"/>
                <a:gd name="connsiteY26" fmla="*/ 3919 h 1245483"/>
                <a:gd name="connsiteX27" fmla="*/ 588163 w 815095"/>
                <a:gd name="connsiteY27" fmla="*/ 20605 h 1245483"/>
                <a:gd name="connsiteX28" fmla="*/ 684943 w 815095"/>
                <a:gd name="connsiteY28" fmla="*/ 60652 h 1245483"/>
                <a:gd name="connsiteX29" fmla="*/ 738338 w 815095"/>
                <a:gd name="connsiteY29" fmla="*/ 67326 h 1245483"/>
                <a:gd name="connsiteX30" fmla="*/ 815095 w 815095"/>
                <a:gd name="connsiteY30" fmla="*/ 104036 h 1245483"/>
                <a:gd name="connsiteX0" fmla="*/ 721652 w 815095"/>
                <a:gd name="connsiteY0" fmla="*/ 1195283 h 1225434"/>
                <a:gd name="connsiteX1" fmla="*/ 618198 w 815095"/>
                <a:gd name="connsiteY1" fmla="*/ 1205295 h 1225434"/>
                <a:gd name="connsiteX2" fmla="*/ 558128 w 815095"/>
                <a:gd name="connsiteY2" fmla="*/ 1225318 h 1225434"/>
                <a:gd name="connsiteX3" fmla="*/ 481372 w 815095"/>
                <a:gd name="connsiteY3" fmla="*/ 1195283 h 1225434"/>
                <a:gd name="connsiteX4" fmla="*/ 437988 w 815095"/>
                <a:gd name="connsiteY4" fmla="*/ 1165248 h 1225434"/>
                <a:gd name="connsiteX5" fmla="*/ 381255 w 815095"/>
                <a:gd name="connsiteY5" fmla="*/ 1128539 h 1225434"/>
                <a:gd name="connsiteX6" fmla="*/ 307836 w 815095"/>
                <a:gd name="connsiteY6" fmla="*/ 1125201 h 1225434"/>
                <a:gd name="connsiteX7" fmla="*/ 241092 w 815095"/>
                <a:gd name="connsiteY7" fmla="*/ 1078480 h 1225434"/>
                <a:gd name="connsiteX8" fmla="*/ 204382 w 815095"/>
                <a:gd name="connsiteY8" fmla="*/ 1041771 h 1225434"/>
                <a:gd name="connsiteX9" fmla="*/ 147649 w 815095"/>
                <a:gd name="connsiteY9" fmla="*/ 1001724 h 1225434"/>
                <a:gd name="connsiteX10" fmla="*/ 87579 w 815095"/>
                <a:gd name="connsiteY10" fmla="*/ 914956 h 1225434"/>
                <a:gd name="connsiteX11" fmla="*/ 90917 w 815095"/>
                <a:gd name="connsiteY11" fmla="*/ 864898 h 1225434"/>
                <a:gd name="connsiteX12" fmla="*/ 120952 w 815095"/>
                <a:gd name="connsiteY12" fmla="*/ 774793 h 1225434"/>
                <a:gd name="connsiteX13" fmla="*/ 74230 w 815095"/>
                <a:gd name="connsiteY13" fmla="*/ 754769 h 1225434"/>
                <a:gd name="connsiteX14" fmla="*/ 77568 w 815095"/>
                <a:gd name="connsiteY14" fmla="*/ 714723 h 1225434"/>
                <a:gd name="connsiteX15" fmla="*/ 17498 w 815095"/>
                <a:gd name="connsiteY15" fmla="*/ 681350 h 1225434"/>
                <a:gd name="connsiteX16" fmla="*/ 811 w 815095"/>
                <a:gd name="connsiteY16" fmla="*/ 614606 h 1225434"/>
                <a:gd name="connsiteX17" fmla="*/ 37521 w 815095"/>
                <a:gd name="connsiteY17" fmla="*/ 554536 h 1225434"/>
                <a:gd name="connsiteX18" fmla="*/ 34184 w 815095"/>
                <a:gd name="connsiteY18" fmla="*/ 471105 h 1225434"/>
                <a:gd name="connsiteX19" fmla="*/ 67556 w 815095"/>
                <a:gd name="connsiteY19" fmla="*/ 397686 h 1225434"/>
                <a:gd name="connsiteX20" fmla="*/ 84242 w 815095"/>
                <a:gd name="connsiteY20" fmla="*/ 320930 h 1225434"/>
                <a:gd name="connsiteX21" fmla="*/ 120952 w 815095"/>
                <a:gd name="connsiteY21" fmla="*/ 274209 h 1225434"/>
                <a:gd name="connsiteX22" fmla="*/ 147649 w 815095"/>
                <a:gd name="connsiteY22" fmla="*/ 200790 h 1225434"/>
                <a:gd name="connsiteX23" fmla="*/ 247766 w 815095"/>
                <a:gd name="connsiteY23" fmla="*/ 160743 h 1225434"/>
                <a:gd name="connsiteX24" fmla="*/ 324522 w 815095"/>
                <a:gd name="connsiteY24" fmla="*/ 104010 h 1225434"/>
                <a:gd name="connsiteX25" fmla="*/ 424639 w 815095"/>
                <a:gd name="connsiteY25" fmla="*/ 73975 h 1225434"/>
                <a:gd name="connsiteX26" fmla="*/ 588163 w 815095"/>
                <a:gd name="connsiteY26" fmla="*/ 556 h 1225434"/>
                <a:gd name="connsiteX27" fmla="*/ 684943 w 815095"/>
                <a:gd name="connsiteY27" fmla="*/ 40603 h 1225434"/>
                <a:gd name="connsiteX28" fmla="*/ 738338 w 815095"/>
                <a:gd name="connsiteY28" fmla="*/ 47277 h 1225434"/>
                <a:gd name="connsiteX29" fmla="*/ 815095 w 815095"/>
                <a:gd name="connsiteY29" fmla="*/ 83987 h 1225434"/>
                <a:gd name="connsiteX0" fmla="*/ 721652 w 815095"/>
                <a:gd name="connsiteY0" fmla="*/ 1154680 h 1184831"/>
                <a:gd name="connsiteX1" fmla="*/ 618198 w 815095"/>
                <a:gd name="connsiteY1" fmla="*/ 1164692 h 1184831"/>
                <a:gd name="connsiteX2" fmla="*/ 558128 w 815095"/>
                <a:gd name="connsiteY2" fmla="*/ 1184715 h 1184831"/>
                <a:gd name="connsiteX3" fmla="*/ 481372 w 815095"/>
                <a:gd name="connsiteY3" fmla="*/ 1154680 h 1184831"/>
                <a:gd name="connsiteX4" fmla="*/ 437988 w 815095"/>
                <a:gd name="connsiteY4" fmla="*/ 1124645 h 1184831"/>
                <a:gd name="connsiteX5" fmla="*/ 381255 w 815095"/>
                <a:gd name="connsiteY5" fmla="*/ 1087936 h 1184831"/>
                <a:gd name="connsiteX6" fmla="*/ 307836 w 815095"/>
                <a:gd name="connsiteY6" fmla="*/ 1084598 h 1184831"/>
                <a:gd name="connsiteX7" fmla="*/ 241092 w 815095"/>
                <a:gd name="connsiteY7" fmla="*/ 1037877 h 1184831"/>
                <a:gd name="connsiteX8" fmla="*/ 204382 w 815095"/>
                <a:gd name="connsiteY8" fmla="*/ 1001168 h 1184831"/>
                <a:gd name="connsiteX9" fmla="*/ 147649 w 815095"/>
                <a:gd name="connsiteY9" fmla="*/ 961121 h 1184831"/>
                <a:gd name="connsiteX10" fmla="*/ 87579 w 815095"/>
                <a:gd name="connsiteY10" fmla="*/ 874353 h 1184831"/>
                <a:gd name="connsiteX11" fmla="*/ 90917 w 815095"/>
                <a:gd name="connsiteY11" fmla="*/ 824295 h 1184831"/>
                <a:gd name="connsiteX12" fmla="*/ 120952 w 815095"/>
                <a:gd name="connsiteY12" fmla="*/ 734190 h 1184831"/>
                <a:gd name="connsiteX13" fmla="*/ 74230 w 815095"/>
                <a:gd name="connsiteY13" fmla="*/ 714166 h 1184831"/>
                <a:gd name="connsiteX14" fmla="*/ 77568 w 815095"/>
                <a:gd name="connsiteY14" fmla="*/ 674120 h 1184831"/>
                <a:gd name="connsiteX15" fmla="*/ 17498 w 815095"/>
                <a:gd name="connsiteY15" fmla="*/ 640747 h 1184831"/>
                <a:gd name="connsiteX16" fmla="*/ 811 w 815095"/>
                <a:gd name="connsiteY16" fmla="*/ 574003 h 1184831"/>
                <a:gd name="connsiteX17" fmla="*/ 37521 w 815095"/>
                <a:gd name="connsiteY17" fmla="*/ 513933 h 1184831"/>
                <a:gd name="connsiteX18" fmla="*/ 34184 w 815095"/>
                <a:gd name="connsiteY18" fmla="*/ 430502 h 1184831"/>
                <a:gd name="connsiteX19" fmla="*/ 67556 w 815095"/>
                <a:gd name="connsiteY19" fmla="*/ 357083 h 1184831"/>
                <a:gd name="connsiteX20" fmla="*/ 84242 w 815095"/>
                <a:gd name="connsiteY20" fmla="*/ 280327 h 1184831"/>
                <a:gd name="connsiteX21" fmla="*/ 120952 w 815095"/>
                <a:gd name="connsiteY21" fmla="*/ 233606 h 1184831"/>
                <a:gd name="connsiteX22" fmla="*/ 147649 w 815095"/>
                <a:gd name="connsiteY22" fmla="*/ 160187 h 1184831"/>
                <a:gd name="connsiteX23" fmla="*/ 247766 w 815095"/>
                <a:gd name="connsiteY23" fmla="*/ 120140 h 1184831"/>
                <a:gd name="connsiteX24" fmla="*/ 324522 w 815095"/>
                <a:gd name="connsiteY24" fmla="*/ 63407 h 1184831"/>
                <a:gd name="connsiteX25" fmla="*/ 424639 w 815095"/>
                <a:gd name="connsiteY25" fmla="*/ 33372 h 1184831"/>
                <a:gd name="connsiteX26" fmla="*/ 684943 w 815095"/>
                <a:gd name="connsiteY26" fmla="*/ 0 h 1184831"/>
                <a:gd name="connsiteX27" fmla="*/ 738338 w 815095"/>
                <a:gd name="connsiteY27" fmla="*/ 6674 h 1184831"/>
                <a:gd name="connsiteX28" fmla="*/ 815095 w 815095"/>
                <a:gd name="connsiteY28" fmla="*/ 43384 h 1184831"/>
                <a:gd name="connsiteX0" fmla="*/ 721652 w 815095"/>
                <a:gd name="connsiteY0" fmla="*/ 1148110 h 1178261"/>
                <a:gd name="connsiteX1" fmla="*/ 618198 w 815095"/>
                <a:gd name="connsiteY1" fmla="*/ 1158122 h 1178261"/>
                <a:gd name="connsiteX2" fmla="*/ 558128 w 815095"/>
                <a:gd name="connsiteY2" fmla="*/ 1178145 h 1178261"/>
                <a:gd name="connsiteX3" fmla="*/ 481372 w 815095"/>
                <a:gd name="connsiteY3" fmla="*/ 1148110 h 1178261"/>
                <a:gd name="connsiteX4" fmla="*/ 437988 w 815095"/>
                <a:gd name="connsiteY4" fmla="*/ 1118075 h 1178261"/>
                <a:gd name="connsiteX5" fmla="*/ 381255 w 815095"/>
                <a:gd name="connsiteY5" fmla="*/ 1081366 h 1178261"/>
                <a:gd name="connsiteX6" fmla="*/ 307836 w 815095"/>
                <a:gd name="connsiteY6" fmla="*/ 1078028 h 1178261"/>
                <a:gd name="connsiteX7" fmla="*/ 241092 w 815095"/>
                <a:gd name="connsiteY7" fmla="*/ 1031307 h 1178261"/>
                <a:gd name="connsiteX8" fmla="*/ 204382 w 815095"/>
                <a:gd name="connsiteY8" fmla="*/ 994598 h 1178261"/>
                <a:gd name="connsiteX9" fmla="*/ 147649 w 815095"/>
                <a:gd name="connsiteY9" fmla="*/ 954551 h 1178261"/>
                <a:gd name="connsiteX10" fmla="*/ 87579 w 815095"/>
                <a:gd name="connsiteY10" fmla="*/ 867783 h 1178261"/>
                <a:gd name="connsiteX11" fmla="*/ 90917 w 815095"/>
                <a:gd name="connsiteY11" fmla="*/ 817725 h 1178261"/>
                <a:gd name="connsiteX12" fmla="*/ 120952 w 815095"/>
                <a:gd name="connsiteY12" fmla="*/ 727620 h 1178261"/>
                <a:gd name="connsiteX13" fmla="*/ 74230 w 815095"/>
                <a:gd name="connsiteY13" fmla="*/ 707596 h 1178261"/>
                <a:gd name="connsiteX14" fmla="*/ 77568 w 815095"/>
                <a:gd name="connsiteY14" fmla="*/ 667550 h 1178261"/>
                <a:gd name="connsiteX15" fmla="*/ 17498 w 815095"/>
                <a:gd name="connsiteY15" fmla="*/ 634177 h 1178261"/>
                <a:gd name="connsiteX16" fmla="*/ 811 w 815095"/>
                <a:gd name="connsiteY16" fmla="*/ 567433 h 1178261"/>
                <a:gd name="connsiteX17" fmla="*/ 37521 w 815095"/>
                <a:gd name="connsiteY17" fmla="*/ 507363 h 1178261"/>
                <a:gd name="connsiteX18" fmla="*/ 34184 w 815095"/>
                <a:gd name="connsiteY18" fmla="*/ 423932 h 1178261"/>
                <a:gd name="connsiteX19" fmla="*/ 67556 w 815095"/>
                <a:gd name="connsiteY19" fmla="*/ 350513 h 1178261"/>
                <a:gd name="connsiteX20" fmla="*/ 84242 w 815095"/>
                <a:gd name="connsiteY20" fmla="*/ 273757 h 1178261"/>
                <a:gd name="connsiteX21" fmla="*/ 120952 w 815095"/>
                <a:gd name="connsiteY21" fmla="*/ 227036 h 1178261"/>
                <a:gd name="connsiteX22" fmla="*/ 147649 w 815095"/>
                <a:gd name="connsiteY22" fmla="*/ 153617 h 1178261"/>
                <a:gd name="connsiteX23" fmla="*/ 247766 w 815095"/>
                <a:gd name="connsiteY23" fmla="*/ 113570 h 1178261"/>
                <a:gd name="connsiteX24" fmla="*/ 324522 w 815095"/>
                <a:gd name="connsiteY24" fmla="*/ 56837 h 1178261"/>
                <a:gd name="connsiteX25" fmla="*/ 424639 w 815095"/>
                <a:gd name="connsiteY25" fmla="*/ 26802 h 1178261"/>
                <a:gd name="connsiteX26" fmla="*/ 738338 w 815095"/>
                <a:gd name="connsiteY26" fmla="*/ 104 h 1178261"/>
                <a:gd name="connsiteX27" fmla="*/ 815095 w 815095"/>
                <a:gd name="connsiteY27" fmla="*/ 36814 h 1178261"/>
                <a:gd name="connsiteX0" fmla="*/ 721652 w 815095"/>
                <a:gd name="connsiteY0" fmla="*/ 1121922 h 1152073"/>
                <a:gd name="connsiteX1" fmla="*/ 618198 w 815095"/>
                <a:gd name="connsiteY1" fmla="*/ 1131934 h 1152073"/>
                <a:gd name="connsiteX2" fmla="*/ 558128 w 815095"/>
                <a:gd name="connsiteY2" fmla="*/ 1151957 h 1152073"/>
                <a:gd name="connsiteX3" fmla="*/ 481372 w 815095"/>
                <a:gd name="connsiteY3" fmla="*/ 1121922 h 1152073"/>
                <a:gd name="connsiteX4" fmla="*/ 437988 w 815095"/>
                <a:gd name="connsiteY4" fmla="*/ 1091887 h 1152073"/>
                <a:gd name="connsiteX5" fmla="*/ 381255 w 815095"/>
                <a:gd name="connsiteY5" fmla="*/ 1055178 h 1152073"/>
                <a:gd name="connsiteX6" fmla="*/ 307836 w 815095"/>
                <a:gd name="connsiteY6" fmla="*/ 1051840 h 1152073"/>
                <a:gd name="connsiteX7" fmla="*/ 241092 w 815095"/>
                <a:gd name="connsiteY7" fmla="*/ 1005119 h 1152073"/>
                <a:gd name="connsiteX8" fmla="*/ 204382 w 815095"/>
                <a:gd name="connsiteY8" fmla="*/ 968410 h 1152073"/>
                <a:gd name="connsiteX9" fmla="*/ 147649 w 815095"/>
                <a:gd name="connsiteY9" fmla="*/ 928363 h 1152073"/>
                <a:gd name="connsiteX10" fmla="*/ 87579 w 815095"/>
                <a:gd name="connsiteY10" fmla="*/ 841595 h 1152073"/>
                <a:gd name="connsiteX11" fmla="*/ 90917 w 815095"/>
                <a:gd name="connsiteY11" fmla="*/ 791537 h 1152073"/>
                <a:gd name="connsiteX12" fmla="*/ 120952 w 815095"/>
                <a:gd name="connsiteY12" fmla="*/ 701432 h 1152073"/>
                <a:gd name="connsiteX13" fmla="*/ 74230 w 815095"/>
                <a:gd name="connsiteY13" fmla="*/ 681408 h 1152073"/>
                <a:gd name="connsiteX14" fmla="*/ 77568 w 815095"/>
                <a:gd name="connsiteY14" fmla="*/ 641362 h 1152073"/>
                <a:gd name="connsiteX15" fmla="*/ 17498 w 815095"/>
                <a:gd name="connsiteY15" fmla="*/ 607989 h 1152073"/>
                <a:gd name="connsiteX16" fmla="*/ 811 w 815095"/>
                <a:gd name="connsiteY16" fmla="*/ 541245 h 1152073"/>
                <a:gd name="connsiteX17" fmla="*/ 37521 w 815095"/>
                <a:gd name="connsiteY17" fmla="*/ 481175 h 1152073"/>
                <a:gd name="connsiteX18" fmla="*/ 34184 w 815095"/>
                <a:gd name="connsiteY18" fmla="*/ 397744 h 1152073"/>
                <a:gd name="connsiteX19" fmla="*/ 67556 w 815095"/>
                <a:gd name="connsiteY19" fmla="*/ 324325 h 1152073"/>
                <a:gd name="connsiteX20" fmla="*/ 84242 w 815095"/>
                <a:gd name="connsiteY20" fmla="*/ 247569 h 1152073"/>
                <a:gd name="connsiteX21" fmla="*/ 120952 w 815095"/>
                <a:gd name="connsiteY21" fmla="*/ 200848 h 1152073"/>
                <a:gd name="connsiteX22" fmla="*/ 147649 w 815095"/>
                <a:gd name="connsiteY22" fmla="*/ 127429 h 1152073"/>
                <a:gd name="connsiteX23" fmla="*/ 247766 w 815095"/>
                <a:gd name="connsiteY23" fmla="*/ 87382 h 1152073"/>
                <a:gd name="connsiteX24" fmla="*/ 324522 w 815095"/>
                <a:gd name="connsiteY24" fmla="*/ 30649 h 1152073"/>
                <a:gd name="connsiteX25" fmla="*/ 424639 w 815095"/>
                <a:gd name="connsiteY25" fmla="*/ 614 h 1152073"/>
                <a:gd name="connsiteX26" fmla="*/ 815095 w 815095"/>
                <a:gd name="connsiteY26" fmla="*/ 10626 h 1152073"/>
                <a:gd name="connsiteX0" fmla="*/ 721652 w 721652"/>
                <a:gd name="connsiteY0" fmla="*/ 1121308 h 1151459"/>
                <a:gd name="connsiteX1" fmla="*/ 618198 w 721652"/>
                <a:gd name="connsiteY1" fmla="*/ 1131320 h 1151459"/>
                <a:gd name="connsiteX2" fmla="*/ 558128 w 721652"/>
                <a:gd name="connsiteY2" fmla="*/ 1151343 h 1151459"/>
                <a:gd name="connsiteX3" fmla="*/ 481372 w 721652"/>
                <a:gd name="connsiteY3" fmla="*/ 1121308 h 1151459"/>
                <a:gd name="connsiteX4" fmla="*/ 437988 w 721652"/>
                <a:gd name="connsiteY4" fmla="*/ 1091273 h 1151459"/>
                <a:gd name="connsiteX5" fmla="*/ 381255 w 721652"/>
                <a:gd name="connsiteY5" fmla="*/ 1054564 h 1151459"/>
                <a:gd name="connsiteX6" fmla="*/ 307836 w 721652"/>
                <a:gd name="connsiteY6" fmla="*/ 1051226 h 1151459"/>
                <a:gd name="connsiteX7" fmla="*/ 241092 w 721652"/>
                <a:gd name="connsiteY7" fmla="*/ 1004505 h 1151459"/>
                <a:gd name="connsiteX8" fmla="*/ 204382 w 721652"/>
                <a:gd name="connsiteY8" fmla="*/ 967796 h 1151459"/>
                <a:gd name="connsiteX9" fmla="*/ 147649 w 721652"/>
                <a:gd name="connsiteY9" fmla="*/ 927749 h 1151459"/>
                <a:gd name="connsiteX10" fmla="*/ 87579 w 721652"/>
                <a:gd name="connsiteY10" fmla="*/ 840981 h 1151459"/>
                <a:gd name="connsiteX11" fmla="*/ 90917 w 721652"/>
                <a:gd name="connsiteY11" fmla="*/ 790923 h 1151459"/>
                <a:gd name="connsiteX12" fmla="*/ 120952 w 721652"/>
                <a:gd name="connsiteY12" fmla="*/ 700818 h 1151459"/>
                <a:gd name="connsiteX13" fmla="*/ 74230 w 721652"/>
                <a:gd name="connsiteY13" fmla="*/ 680794 h 1151459"/>
                <a:gd name="connsiteX14" fmla="*/ 77568 w 721652"/>
                <a:gd name="connsiteY14" fmla="*/ 640748 h 1151459"/>
                <a:gd name="connsiteX15" fmla="*/ 17498 w 721652"/>
                <a:gd name="connsiteY15" fmla="*/ 607375 h 1151459"/>
                <a:gd name="connsiteX16" fmla="*/ 811 w 721652"/>
                <a:gd name="connsiteY16" fmla="*/ 540631 h 1151459"/>
                <a:gd name="connsiteX17" fmla="*/ 37521 w 721652"/>
                <a:gd name="connsiteY17" fmla="*/ 480561 h 1151459"/>
                <a:gd name="connsiteX18" fmla="*/ 34184 w 721652"/>
                <a:gd name="connsiteY18" fmla="*/ 397130 h 1151459"/>
                <a:gd name="connsiteX19" fmla="*/ 67556 w 721652"/>
                <a:gd name="connsiteY19" fmla="*/ 323711 h 1151459"/>
                <a:gd name="connsiteX20" fmla="*/ 84242 w 721652"/>
                <a:gd name="connsiteY20" fmla="*/ 246955 h 1151459"/>
                <a:gd name="connsiteX21" fmla="*/ 120952 w 721652"/>
                <a:gd name="connsiteY21" fmla="*/ 200234 h 1151459"/>
                <a:gd name="connsiteX22" fmla="*/ 147649 w 721652"/>
                <a:gd name="connsiteY22" fmla="*/ 126815 h 1151459"/>
                <a:gd name="connsiteX23" fmla="*/ 247766 w 721652"/>
                <a:gd name="connsiteY23" fmla="*/ 86768 h 1151459"/>
                <a:gd name="connsiteX24" fmla="*/ 324522 w 721652"/>
                <a:gd name="connsiteY24" fmla="*/ 30035 h 1151459"/>
                <a:gd name="connsiteX25" fmla="*/ 424639 w 721652"/>
                <a:gd name="connsiteY25" fmla="*/ 0 h 1151459"/>
                <a:gd name="connsiteX0" fmla="*/ 721652 w 721652"/>
                <a:gd name="connsiteY0" fmla="*/ 1091273 h 1121424"/>
                <a:gd name="connsiteX1" fmla="*/ 618198 w 721652"/>
                <a:gd name="connsiteY1" fmla="*/ 1101285 h 1121424"/>
                <a:gd name="connsiteX2" fmla="*/ 558128 w 721652"/>
                <a:gd name="connsiteY2" fmla="*/ 1121308 h 1121424"/>
                <a:gd name="connsiteX3" fmla="*/ 481372 w 721652"/>
                <a:gd name="connsiteY3" fmla="*/ 1091273 h 1121424"/>
                <a:gd name="connsiteX4" fmla="*/ 437988 w 721652"/>
                <a:gd name="connsiteY4" fmla="*/ 1061238 h 1121424"/>
                <a:gd name="connsiteX5" fmla="*/ 381255 w 721652"/>
                <a:gd name="connsiteY5" fmla="*/ 1024529 h 1121424"/>
                <a:gd name="connsiteX6" fmla="*/ 307836 w 721652"/>
                <a:gd name="connsiteY6" fmla="*/ 1021191 h 1121424"/>
                <a:gd name="connsiteX7" fmla="*/ 241092 w 721652"/>
                <a:gd name="connsiteY7" fmla="*/ 974470 h 1121424"/>
                <a:gd name="connsiteX8" fmla="*/ 204382 w 721652"/>
                <a:gd name="connsiteY8" fmla="*/ 937761 h 1121424"/>
                <a:gd name="connsiteX9" fmla="*/ 147649 w 721652"/>
                <a:gd name="connsiteY9" fmla="*/ 897714 h 1121424"/>
                <a:gd name="connsiteX10" fmla="*/ 87579 w 721652"/>
                <a:gd name="connsiteY10" fmla="*/ 810946 h 1121424"/>
                <a:gd name="connsiteX11" fmla="*/ 90917 w 721652"/>
                <a:gd name="connsiteY11" fmla="*/ 760888 h 1121424"/>
                <a:gd name="connsiteX12" fmla="*/ 120952 w 721652"/>
                <a:gd name="connsiteY12" fmla="*/ 670783 h 1121424"/>
                <a:gd name="connsiteX13" fmla="*/ 74230 w 721652"/>
                <a:gd name="connsiteY13" fmla="*/ 650759 h 1121424"/>
                <a:gd name="connsiteX14" fmla="*/ 77568 w 721652"/>
                <a:gd name="connsiteY14" fmla="*/ 610713 h 1121424"/>
                <a:gd name="connsiteX15" fmla="*/ 17498 w 721652"/>
                <a:gd name="connsiteY15" fmla="*/ 577340 h 1121424"/>
                <a:gd name="connsiteX16" fmla="*/ 811 w 721652"/>
                <a:gd name="connsiteY16" fmla="*/ 510596 h 1121424"/>
                <a:gd name="connsiteX17" fmla="*/ 37521 w 721652"/>
                <a:gd name="connsiteY17" fmla="*/ 450526 h 1121424"/>
                <a:gd name="connsiteX18" fmla="*/ 34184 w 721652"/>
                <a:gd name="connsiteY18" fmla="*/ 367095 h 1121424"/>
                <a:gd name="connsiteX19" fmla="*/ 67556 w 721652"/>
                <a:gd name="connsiteY19" fmla="*/ 293676 h 1121424"/>
                <a:gd name="connsiteX20" fmla="*/ 84242 w 721652"/>
                <a:gd name="connsiteY20" fmla="*/ 216920 h 1121424"/>
                <a:gd name="connsiteX21" fmla="*/ 120952 w 721652"/>
                <a:gd name="connsiteY21" fmla="*/ 170199 h 1121424"/>
                <a:gd name="connsiteX22" fmla="*/ 147649 w 721652"/>
                <a:gd name="connsiteY22" fmla="*/ 96780 h 1121424"/>
                <a:gd name="connsiteX23" fmla="*/ 247766 w 721652"/>
                <a:gd name="connsiteY23" fmla="*/ 56733 h 1121424"/>
                <a:gd name="connsiteX24" fmla="*/ 324522 w 721652"/>
                <a:gd name="connsiteY24" fmla="*/ 0 h 1121424"/>
                <a:gd name="connsiteX0" fmla="*/ 721652 w 721652"/>
                <a:gd name="connsiteY0" fmla="*/ 1034540 h 1064691"/>
                <a:gd name="connsiteX1" fmla="*/ 618198 w 721652"/>
                <a:gd name="connsiteY1" fmla="*/ 1044552 h 1064691"/>
                <a:gd name="connsiteX2" fmla="*/ 558128 w 721652"/>
                <a:gd name="connsiteY2" fmla="*/ 1064575 h 1064691"/>
                <a:gd name="connsiteX3" fmla="*/ 481372 w 721652"/>
                <a:gd name="connsiteY3" fmla="*/ 1034540 h 1064691"/>
                <a:gd name="connsiteX4" fmla="*/ 437988 w 721652"/>
                <a:gd name="connsiteY4" fmla="*/ 1004505 h 1064691"/>
                <a:gd name="connsiteX5" fmla="*/ 381255 w 721652"/>
                <a:gd name="connsiteY5" fmla="*/ 967796 h 1064691"/>
                <a:gd name="connsiteX6" fmla="*/ 307836 w 721652"/>
                <a:gd name="connsiteY6" fmla="*/ 964458 h 1064691"/>
                <a:gd name="connsiteX7" fmla="*/ 241092 w 721652"/>
                <a:gd name="connsiteY7" fmla="*/ 917737 h 1064691"/>
                <a:gd name="connsiteX8" fmla="*/ 204382 w 721652"/>
                <a:gd name="connsiteY8" fmla="*/ 881028 h 1064691"/>
                <a:gd name="connsiteX9" fmla="*/ 147649 w 721652"/>
                <a:gd name="connsiteY9" fmla="*/ 840981 h 1064691"/>
                <a:gd name="connsiteX10" fmla="*/ 87579 w 721652"/>
                <a:gd name="connsiteY10" fmla="*/ 754213 h 1064691"/>
                <a:gd name="connsiteX11" fmla="*/ 90917 w 721652"/>
                <a:gd name="connsiteY11" fmla="*/ 704155 h 1064691"/>
                <a:gd name="connsiteX12" fmla="*/ 120952 w 721652"/>
                <a:gd name="connsiteY12" fmla="*/ 614050 h 1064691"/>
                <a:gd name="connsiteX13" fmla="*/ 74230 w 721652"/>
                <a:gd name="connsiteY13" fmla="*/ 594026 h 1064691"/>
                <a:gd name="connsiteX14" fmla="*/ 77568 w 721652"/>
                <a:gd name="connsiteY14" fmla="*/ 553980 h 1064691"/>
                <a:gd name="connsiteX15" fmla="*/ 17498 w 721652"/>
                <a:gd name="connsiteY15" fmla="*/ 520607 h 1064691"/>
                <a:gd name="connsiteX16" fmla="*/ 811 w 721652"/>
                <a:gd name="connsiteY16" fmla="*/ 453863 h 1064691"/>
                <a:gd name="connsiteX17" fmla="*/ 37521 w 721652"/>
                <a:gd name="connsiteY17" fmla="*/ 393793 h 1064691"/>
                <a:gd name="connsiteX18" fmla="*/ 34184 w 721652"/>
                <a:gd name="connsiteY18" fmla="*/ 310362 h 1064691"/>
                <a:gd name="connsiteX19" fmla="*/ 67556 w 721652"/>
                <a:gd name="connsiteY19" fmla="*/ 236943 h 1064691"/>
                <a:gd name="connsiteX20" fmla="*/ 84242 w 721652"/>
                <a:gd name="connsiteY20" fmla="*/ 160187 h 1064691"/>
                <a:gd name="connsiteX21" fmla="*/ 120952 w 721652"/>
                <a:gd name="connsiteY21" fmla="*/ 113466 h 1064691"/>
                <a:gd name="connsiteX22" fmla="*/ 147649 w 721652"/>
                <a:gd name="connsiteY22" fmla="*/ 40047 h 1064691"/>
                <a:gd name="connsiteX23" fmla="*/ 247766 w 721652"/>
                <a:gd name="connsiteY23" fmla="*/ 0 h 1064691"/>
                <a:gd name="connsiteX0" fmla="*/ 721652 w 721652"/>
                <a:gd name="connsiteY0" fmla="*/ 994493 h 1024644"/>
                <a:gd name="connsiteX1" fmla="*/ 618198 w 721652"/>
                <a:gd name="connsiteY1" fmla="*/ 1004505 h 1024644"/>
                <a:gd name="connsiteX2" fmla="*/ 558128 w 721652"/>
                <a:gd name="connsiteY2" fmla="*/ 1024528 h 1024644"/>
                <a:gd name="connsiteX3" fmla="*/ 481372 w 721652"/>
                <a:gd name="connsiteY3" fmla="*/ 994493 h 1024644"/>
                <a:gd name="connsiteX4" fmla="*/ 437988 w 721652"/>
                <a:gd name="connsiteY4" fmla="*/ 964458 h 1024644"/>
                <a:gd name="connsiteX5" fmla="*/ 381255 w 721652"/>
                <a:gd name="connsiteY5" fmla="*/ 927749 h 1024644"/>
                <a:gd name="connsiteX6" fmla="*/ 307836 w 721652"/>
                <a:gd name="connsiteY6" fmla="*/ 924411 h 1024644"/>
                <a:gd name="connsiteX7" fmla="*/ 241092 w 721652"/>
                <a:gd name="connsiteY7" fmla="*/ 877690 h 1024644"/>
                <a:gd name="connsiteX8" fmla="*/ 204382 w 721652"/>
                <a:gd name="connsiteY8" fmla="*/ 840981 h 1024644"/>
                <a:gd name="connsiteX9" fmla="*/ 147649 w 721652"/>
                <a:gd name="connsiteY9" fmla="*/ 800934 h 1024644"/>
                <a:gd name="connsiteX10" fmla="*/ 87579 w 721652"/>
                <a:gd name="connsiteY10" fmla="*/ 714166 h 1024644"/>
                <a:gd name="connsiteX11" fmla="*/ 90917 w 721652"/>
                <a:gd name="connsiteY11" fmla="*/ 664108 h 1024644"/>
                <a:gd name="connsiteX12" fmla="*/ 120952 w 721652"/>
                <a:gd name="connsiteY12" fmla="*/ 574003 h 1024644"/>
                <a:gd name="connsiteX13" fmla="*/ 74230 w 721652"/>
                <a:gd name="connsiteY13" fmla="*/ 553979 h 1024644"/>
                <a:gd name="connsiteX14" fmla="*/ 77568 w 721652"/>
                <a:gd name="connsiteY14" fmla="*/ 513933 h 1024644"/>
                <a:gd name="connsiteX15" fmla="*/ 17498 w 721652"/>
                <a:gd name="connsiteY15" fmla="*/ 480560 h 1024644"/>
                <a:gd name="connsiteX16" fmla="*/ 811 w 721652"/>
                <a:gd name="connsiteY16" fmla="*/ 413816 h 1024644"/>
                <a:gd name="connsiteX17" fmla="*/ 37521 w 721652"/>
                <a:gd name="connsiteY17" fmla="*/ 353746 h 1024644"/>
                <a:gd name="connsiteX18" fmla="*/ 34184 w 721652"/>
                <a:gd name="connsiteY18" fmla="*/ 270315 h 1024644"/>
                <a:gd name="connsiteX19" fmla="*/ 67556 w 721652"/>
                <a:gd name="connsiteY19" fmla="*/ 196896 h 1024644"/>
                <a:gd name="connsiteX20" fmla="*/ 84242 w 721652"/>
                <a:gd name="connsiteY20" fmla="*/ 120140 h 1024644"/>
                <a:gd name="connsiteX21" fmla="*/ 120952 w 721652"/>
                <a:gd name="connsiteY21" fmla="*/ 73419 h 1024644"/>
                <a:gd name="connsiteX22" fmla="*/ 147649 w 721652"/>
                <a:gd name="connsiteY22" fmla="*/ 0 h 1024644"/>
                <a:gd name="connsiteX0" fmla="*/ 721652 w 721652"/>
                <a:gd name="connsiteY0" fmla="*/ 921074 h 951225"/>
                <a:gd name="connsiteX1" fmla="*/ 618198 w 721652"/>
                <a:gd name="connsiteY1" fmla="*/ 931086 h 951225"/>
                <a:gd name="connsiteX2" fmla="*/ 558128 w 721652"/>
                <a:gd name="connsiteY2" fmla="*/ 951109 h 951225"/>
                <a:gd name="connsiteX3" fmla="*/ 481372 w 721652"/>
                <a:gd name="connsiteY3" fmla="*/ 921074 h 951225"/>
                <a:gd name="connsiteX4" fmla="*/ 437988 w 721652"/>
                <a:gd name="connsiteY4" fmla="*/ 891039 h 951225"/>
                <a:gd name="connsiteX5" fmla="*/ 381255 w 721652"/>
                <a:gd name="connsiteY5" fmla="*/ 854330 h 951225"/>
                <a:gd name="connsiteX6" fmla="*/ 307836 w 721652"/>
                <a:gd name="connsiteY6" fmla="*/ 850992 h 951225"/>
                <a:gd name="connsiteX7" fmla="*/ 241092 w 721652"/>
                <a:gd name="connsiteY7" fmla="*/ 804271 h 951225"/>
                <a:gd name="connsiteX8" fmla="*/ 204382 w 721652"/>
                <a:gd name="connsiteY8" fmla="*/ 767562 h 951225"/>
                <a:gd name="connsiteX9" fmla="*/ 147649 w 721652"/>
                <a:gd name="connsiteY9" fmla="*/ 727515 h 951225"/>
                <a:gd name="connsiteX10" fmla="*/ 87579 w 721652"/>
                <a:gd name="connsiteY10" fmla="*/ 640747 h 951225"/>
                <a:gd name="connsiteX11" fmla="*/ 90917 w 721652"/>
                <a:gd name="connsiteY11" fmla="*/ 590689 h 951225"/>
                <a:gd name="connsiteX12" fmla="*/ 120952 w 721652"/>
                <a:gd name="connsiteY12" fmla="*/ 500584 h 951225"/>
                <a:gd name="connsiteX13" fmla="*/ 74230 w 721652"/>
                <a:gd name="connsiteY13" fmla="*/ 480560 h 951225"/>
                <a:gd name="connsiteX14" fmla="*/ 77568 w 721652"/>
                <a:gd name="connsiteY14" fmla="*/ 440514 h 951225"/>
                <a:gd name="connsiteX15" fmla="*/ 17498 w 721652"/>
                <a:gd name="connsiteY15" fmla="*/ 407141 h 951225"/>
                <a:gd name="connsiteX16" fmla="*/ 811 w 721652"/>
                <a:gd name="connsiteY16" fmla="*/ 340397 h 951225"/>
                <a:gd name="connsiteX17" fmla="*/ 37521 w 721652"/>
                <a:gd name="connsiteY17" fmla="*/ 280327 h 951225"/>
                <a:gd name="connsiteX18" fmla="*/ 34184 w 721652"/>
                <a:gd name="connsiteY18" fmla="*/ 196896 h 951225"/>
                <a:gd name="connsiteX19" fmla="*/ 67556 w 721652"/>
                <a:gd name="connsiteY19" fmla="*/ 123477 h 951225"/>
                <a:gd name="connsiteX20" fmla="*/ 84242 w 721652"/>
                <a:gd name="connsiteY20" fmla="*/ 46721 h 951225"/>
                <a:gd name="connsiteX21" fmla="*/ 120952 w 721652"/>
                <a:gd name="connsiteY21" fmla="*/ 0 h 951225"/>
                <a:gd name="connsiteX0" fmla="*/ 721652 w 721652"/>
                <a:gd name="connsiteY0" fmla="*/ 874353 h 904504"/>
                <a:gd name="connsiteX1" fmla="*/ 618198 w 721652"/>
                <a:gd name="connsiteY1" fmla="*/ 884365 h 904504"/>
                <a:gd name="connsiteX2" fmla="*/ 558128 w 721652"/>
                <a:gd name="connsiteY2" fmla="*/ 904388 h 904504"/>
                <a:gd name="connsiteX3" fmla="*/ 481372 w 721652"/>
                <a:gd name="connsiteY3" fmla="*/ 874353 h 904504"/>
                <a:gd name="connsiteX4" fmla="*/ 437988 w 721652"/>
                <a:gd name="connsiteY4" fmla="*/ 844318 h 904504"/>
                <a:gd name="connsiteX5" fmla="*/ 381255 w 721652"/>
                <a:gd name="connsiteY5" fmla="*/ 807609 h 904504"/>
                <a:gd name="connsiteX6" fmla="*/ 307836 w 721652"/>
                <a:gd name="connsiteY6" fmla="*/ 804271 h 904504"/>
                <a:gd name="connsiteX7" fmla="*/ 241092 w 721652"/>
                <a:gd name="connsiteY7" fmla="*/ 757550 h 904504"/>
                <a:gd name="connsiteX8" fmla="*/ 204382 w 721652"/>
                <a:gd name="connsiteY8" fmla="*/ 720841 h 904504"/>
                <a:gd name="connsiteX9" fmla="*/ 147649 w 721652"/>
                <a:gd name="connsiteY9" fmla="*/ 680794 h 904504"/>
                <a:gd name="connsiteX10" fmla="*/ 87579 w 721652"/>
                <a:gd name="connsiteY10" fmla="*/ 594026 h 904504"/>
                <a:gd name="connsiteX11" fmla="*/ 90917 w 721652"/>
                <a:gd name="connsiteY11" fmla="*/ 543968 h 904504"/>
                <a:gd name="connsiteX12" fmla="*/ 120952 w 721652"/>
                <a:gd name="connsiteY12" fmla="*/ 453863 h 904504"/>
                <a:gd name="connsiteX13" fmla="*/ 74230 w 721652"/>
                <a:gd name="connsiteY13" fmla="*/ 433839 h 904504"/>
                <a:gd name="connsiteX14" fmla="*/ 77568 w 721652"/>
                <a:gd name="connsiteY14" fmla="*/ 393793 h 904504"/>
                <a:gd name="connsiteX15" fmla="*/ 17498 w 721652"/>
                <a:gd name="connsiteY15" fmla="*/ 360420 h 904504"/>
                <a:gd name="connsiteX16" fmla="*/ 811 w 721652"/>
                <a:gd name="connsiteY16" fmla="*/ 293676 h 904504"/>
                <a:gd name="connsiteX17" fmla="*/ 37521 w 721652"/>
                <a:gd name="connsiteY17" fmla="*/ 233606 h 904504"/>
                <a:gd name="connsiteX18" fmla="*/ 34184 w 721652"/>
                <a:gd name="connsiteY18" fmla="*/ 150175 h 904504"/>
                <a:gd name="connsiteX19" fmla="*/ 67556 w 721652"/>
                <a:gd name="connsiteY19" fmla="*/ 76756 h 904504"/>
                <a:gd name="connsiteX20" fmla="*/ 84242 w 721652"/>
                <a:gd name="connsiteY20" fmla="*/ 0 h 904504"/>
                <a:gd name="connsiteX0" fmla="*/ 721652 w 721652"/>
                <a:gd name="connsiteY0" fmla="*/ 797597 h 827748"/>
                <a:gd name="connsiteX1" fmla="*/ 618198 w 721652"/>
                <a:gd name="connsiteY1" fmla="*/ 807609 h 827748"/>
                <a:gd name="connsiteX2" fmla="*/ 558128 w 721652"/>
                <a:gd name="connsiteY2" fmla="*/ 827632 h 827748"/>
                <a:gd name="connsiteX3" fmla="*/ 481372 w 721652"/>
                <a:gd name="connsiteY3" fmla="*/ 797597 h 827748"/>
                <a:gd name="connsiteX4" fmla="*/ 437988 w 721652"/>
                <a:gd name="connsiteY4" fmla="*/ 767562 h 827748"/>
                <a:gd name="connsiteX5" fmla="*/ 381255 w 721652"/>
                <a:gd name="connsiteY5" fmla="*/ 730853 h 827748"/>
                <a:gd name="connsiteX6" fmla="*/ 307836 w 721652"/>
                <a:gd name="connsiteY6" fmla="*/ 727515 h 827748"/>
                <a:gd name="connsiteX7" fmla="*/ 241092 w 721652"/>
                <a:gd name="connsiteY7" fmla="*/ 680794 h 827748"/>
                <a:gd name="connsiteX8" fmla="*/ 204382 w 721652"/>
                <a:gd name="connsiteY8" fmla="*/ 644085 h 827748"/>
                <a:gd name="connsiteX9" fmla="*/ 147649 w 721652"/>
                <a:gd name="connsiteY9" fmla="*/ 604038 h 827748"/>
                <a:gd name="connsiteX10" fmla="*/ 87579 w 721652"/>
                <a:gd name="connsiteY10" fmla="*/ 517270 h 827748"/>
                <a:gd name="connsiteX11" fmla="*/ 90917 w 721652"/>
                <a:gd name="connsiteY11" fmla="*/ 467212 h 827748"/>
                <a:gd name="connsiteX12" fmla="*/ 120952 w 721652"/>
                <a:gd name="connsiteY12" fmla="*/ 377107 h 827748"/>
                <a:gd name="connsiteX13" fmla="*/ 74230 w 721652"/>
                <a:gd name="connsiteY13" fmla="*/ 357083 h 827748"/>
                <a:gd name="connsiteX14" fmla="*/ 77568 w 721652"/>
                <a:gd name="connsiteY14" fmla="*/ 317037 h 827748"/>
                <a:gd name="connsiteX15" fmla="*/ 17498 w 721652"/>
                <a:gd name="connsiteY15" fmla="*/ 283664 h 827748"/>
                <a:gd name="connsiteX16" fmla="*/ 811 w 721652"/>
                <a:gd name="connsiteY16" fmla="*/ 216920 h 827748"/>
                <a:gd name="connsiteX17" fmla="*/ 37521 w 721652"/>
                <a:gd name="connsiteY17" fmla="*/ 156850 h 827748"/>
                <a:gd name="connsiteX18" fmla="*/ 34184 w 721652"/>
                <a:gd name="connsiteY18" fmla="*/ 73419 h 827748"/>
                <a:gd name="connsiteX19" fmla="*/ 67556 w 721652"/>
                <a:gd name="connsiteY19" fmla="*/ 0 h 827748"/>
                <a:gd name="connsiteX0" fmla="*/ 721652 w 721652"/>
                <a:gd name="connsiteY0" fmla="*/ 724178 h 754329"/>
                <a:gd name="connsiteX1" fmla="*/ 618198 w 721652"/>
                <a:gd name="connsiteY1" fmla="*/ 734190 h 754329"/>
                <a:gd name="connsiteX2" fmla="*/ 558128 w 721652"/>
                <a:gd name="connsiteY2" fmla="*/ 754213 h 754329"/>
                <a:gd name="connsiteX3" fmla="*/ 481372 w 721652"/>
                <a:gd name="connsiteY3" fmla="*/ 724178 h 754329"/>
                <a:gd name="connsiteX4" fmla="*/ 437988 w 721652"/>
                <a:gd name="connsiteY4" fmla="*/ 694143 h 754329"/>
                <a:gd name="connsiteX5" fmla="*/ 381255 w 721652"/>
                <a:gd name="connsiteY5" fmla="*/ 657434 h 754329"/>
                <a:gd name="connsiteX6" fmla="*/ 307836 w 721652"/>
                <a:gd name="connsiteY6" fmla="*/ 654096 h 754329"/>
                <a:gd name="connsiteX7" fmla="*/ 241092 w 721652"/>
                <a:gd name="connsiteY7" fmla="*/ 607375 h 754329"/>
                <a:gd name="connsiteX8" fmla="*/ 204382 w 721652"/>
                <a:gd name="connsiteY8" fmla="*/ 570666 h 754329"/>
                <a:gd name="connsiteX9" fmla="*/ 147649 w 721652"/>
                <a:gd name="connsiteY9" fmla="*/ 530619 h 754329"/>
                <a:gd name="connsiteX10" fmla="*/ 87579 w 721652"/>
                <a:gd name="connsiteY10" fmla="*/ 443851 h 754329"/>
                <a:gd name="connsiteX11" fmla="*/ 90917 w 721652"/>
                <a:gd name="connsiteY11" fmla="*/ 393793 h 754329"/>
                <a:gd name="connsiteX12" fmla="*/ 120952 w 721652"/>
                <a:gd name="connsiteY12" fmla="*/ 303688 h 754329"/>
                <a:gd name="connsiteX13" fmla="*/ 74230 w 721652"/>
                <a:gd name="connsiteY13" fmla="*/ 283664 h 754329"/>
                <a:gd name="connsiteX14" fmla="*/ 77568 w 721652"/>
                <a:gd name="connsiteY14" fmla="*/ 243618 h 754329"/>
                <a:gd name="connsiteX15" fmla="*/ 17498 w 721652"/>
                <a:gd name="connsiteY15" fmla="*/ 210245 h 754329"/>
                <a:gd name="connsiteX16" fmla="*/ 811 w 721652"/>
                <a:gd name="connsiteY16" fmla="*/ 143501 h 754329"/>
                <a:gd name="connsiteX17" fmla="*/ 37521 w 721652"/>
                <a:gd name="connsiteY17" fmla="*/ 83431 h 754329"/>
                <a:gd name="connsiteX18" fmla="*/ 34184 w 721652"/>
                <a:gd name="connsiteY18" fmla="*/ 0 h 754329"/>
                <a:gd name="connsiteX0" fmla="*/ 721652 w 721652"/>
                <a:gd name="connsiteY0" fmla="*/ 640747 h 670898"/>
                <a:gd name="connsiteX1" fmla="*/ 618198 w 721652"/>
                <a:gd name="connsiteY1" fmla="*/ 650759 h 670898"/>
                <a:gd name="connsiteX2" fmla="*/ 558128 w 721652"/>
                <a:gd name="connsiteY2" fmla="*/ 670782 h 670898"/>
                <a:gd name="connsiteX3" fmla="*/ 481372 w 721652"/>
                <a:gd name="connsiteY3" fmla="*/ 640747 h 670898"/>
                <a:gd name="connsiteX4" fmla="*/ 437988 w 721652"/>
                <a:gd name="connsiteY4" fmla="*/ 610712 h 670898"/>
                <a:gd name="connsiteX5" fmla="*/ 381255 w 721652"/>
                <a:gd name="connsiteY5" fmla="*/ 574003 h 670898"/>
                <a:gd name="connsiteX6" fmla="*/ 307836 w 721652"/>
                <a:gd name="connsiteY6" fmla="*/ 570665 h 670898"/>
                <a:gd name="connsiteX7" fmla="*/ 241092 w 721652"/>
                <a:gd name="connsiteY7" fmla="*/ 523944 h 670898"/>
                <a:gd name="connsiteX8" fmla="*/ 204382 w 721652"/>
                <a:gd name="connsiteY8" fmla="*/ 487235 h 670898"/>
                <a:gd name="connsiteX9" fmla="*/ 147649 w 721652"/>
                <a:gd name="connsiteY9" fmla="*/ 447188 h 670898"/>
                <a:gd name="connsiteX10" fmla="*/ 87579 w 721652"/>
                <a:gd name="connsiteY10" fmla="*/ 360420 h 670898"/>
                <a:gd name="connsiteX11" fmla="*/ 90917 w 721652"/>
                <a:gd name="connsiteY11" fmla="*/ 310362 h 670898"/>
                <a:gd name="connsiteX12" fmla="*/ 120952 w 721652"/>
                <a:gd name="connsiteY12" fmla="*/ 220257 h 670898"/>
                <a:gd name="connsiteX13" fmla="*/ 74230 w 721652"/>
                <a:gd name="connsiteY13" fmla="*/ 200233 h 670898"/>
                <a:gd name="connsiteX14" fmla="*/ 77568 w 721652"/>
                <a:gd name="connsiteY14" fmla="*/ 160187 h 670898"/>
                <a:gd name="connsiteX15" fmla="*/ 17498 w 721652"/>
                <a:gd name="connsiteY15" fmla="*/ 126814 h 670898"/>
                <a:gd name="connsiteX16" fmla="*/ 811 w 721652"/>
                <a:gd name="connsiteY16" fmla="*/ 60070 h 670898"/>
                <a:gd name="connsiteX17" fmla="*/ 37521 w 721652"/>
                <a:gd name="connsiteY17" fmla="*/ 0 h 670898"/>
                <a:gd name="connsiteX0" fmla="*/ 721652 w 721652"/>
                <a:gd name="connsiteY0" fmla="*/ 580677 h 610828"/>
                <a:gd name="connsiteX1" fmla="*/ 618198 w 721652"/>
                <a:gd name="connsiteY1" fmla="*/ 590689 h 610828"/>
                <a:gd name="connsiteX2" fmla="*/ 558128 w 721652"/>
                <a:gd name="connsiteY2" fmla="*/ 610712 h 610828"/>
                <a:gd name="connsiteX3" fmla="*/ 481372 w 721652"/>
                <a:gd name="connsiteY3" fmla="*/ 580677 h 610828"/>
                <a:gd name="connsiteX4" fmla="*/ 437988 w 721652"/>
                <a:gd name="connsiteY4" fmla="*/ 550642 h 610828"/>
                <a:gd name="connsiteX5" fmla="*/ 381255 w 721652"/>
                <a:gd name="connsiteY5" fmla="*/ 513933 h 610828"/>
                <a:gd name="connsiteX6" fmla="*/ 307836 w 721652"/>
                <a:gd name="connsiteY6" fmla="*/ 510595 h 610828"/>
                <a:gd name="connsiteX7" fmla="*/ 241092 w 721652"/>
                <a:gd name="connsiteY7" fmla="*/ 463874 h 610828"/>
                <a:gd name="connsiteX8" fmla="*/ 204382 w 721652"/>
                <a:gd name="connsiteY8" fmla="*/ 427165 h 610828"/>
                <a:gd name="connsiteX9" fmla="*/ 147649 w 721652"/>
                <a:gd name="connsiteY9" fmla="*/ 387118 h 610828"/>
                <a:gd name="connsiteX10" fmla="*/ 87579 w 721652"/>
                <a:gd name="connsiteY10" fmla="*/ 300350 h 610828"/>
                <a:gd name="connsiteX11" fmla="*/ 90917 w 721652"/>
                <a:gd name="connsiteY11" fmla="*/ 250292 h 610828"/>
                <a:gd name="connsiteX12" fmla="*/ 120952 w 721652"/>
                <a:gd name="connsiteY12" fmla="*/ 160187 h 610828"/>
                <a:gd name="connsiteX13" fmla="*/ 74230 w 721652"/>
                <a:gd name="connsiteY13" fmla="*/ 140163 h 610828"/>
                <a:gd name="connsiteX14" fmla="*/ 77568 w 721652"/>
                <a:gd name="connsiteY14" fmla="*/ 100117 h 610828"/>
                <a:gd name="connsiteX15" fmla="*/ 17498 w 721652"/>
                <a:gd name="connsiteY15" fmla="*/ 66744 h 610828"/>
                <a:gd name="connsiteX16" fmla="*/ 811 w 721652"/>
                <a:gd name="connsiteY16" fmla="*/ 0 h 610828"/>
                <a:gd name="connsiteX0" fmla="*/ 704154 w 704154"/>
                <a:gd name="connsiteY0" fmla="*/ 513933 h 544084"/>
                <a:gd name="connsiteX1" fmla="*/ 600700 w 704154"/>
                <a:gd name="connsiteY1" fmla="*/ 523945 h 544084"/>
                <a:gd name="connsiteX2" fmla="*/ 540630 w 704154"/>
                <a:gd name="connsiteY2" fmla="*/ 543968 h 544084"/>
                <a:gd name="connsiteX3" fmla="*/ 463874 w 704154"/>
                <a:gd name="connsiteY3" fmla="*/ 513933 h 544084"/>
                <a:gd name="connsiteX4" fmla="*/ 420490 w 704154"/>
                <a:gd name="connsiteY4" fmla="*/ 483898 h 544084"/>
                <a:gd name="connsiteX5" fmla="*/ 363757 w 704154"/>
                <a:gd name="connsiteY5" fmla="*/ 447189 h 544084"/>
                <a:gd name="connsiteX6" fmla="*/ 290338 w 704154"/>
                <a:gd name="connsiteY6" fmla="*/ 443851 h 544084"/>
                <a:gd name="connsiteX7" fmla="*/ 223594 w 704154"/>
                <a:gd name="connsiteY7" fmla="*/ 397130 h 544084"/>
                <a:gd name="connsiteX8" fmla="*/ 186884 w 704154"/>
                <a:gd name="connsiteY8" fmla="*/ 360421 h 544084"/>
                <a:gd name="connsiteX9" fmla="*/ 130151 w 704154"/>
                <a:gd name="connsiteY9" fmla="*/ 320374 h 544084"/>
                <a:gd name="connsiteX10" fmla="*/ 70081 w 704154"/>
                <a:gd name="connsiteY10" fmla="*/ 233606 h 544084"/>
                <a:gd name="connsiteX11" fmla="*/ 73419 w 704154"/>
                <a:gd name="connsiteY11" fmla="*/ 183548 h 544084"/>
                <a:gd name="connsiteX12" fmla="*/ 103454 w 704154"/>
                <a:gd name="connsiteY12" fmla="*/ 93443 h 544084"/>
                <a:gd name="connsiteX13" fmla="*/ 56732 w 704154"/>
                <a:gd name="connsiteY13" fmla="*/ 73419 h 544084"/>
                <a:gd name="connsiteX14" fmla="*/ 60070 w 704154"/>
                <a:gd name="connsiteY14" fmla="*/ 33373 h 544084"/>
                <a:gd name="connsiteX15" fmla="*/ 0 w 704154"/>
                <a:gd name="connsiteY15" fmla="*/ 0 h 544084"/>
                <a:gd name="connsiteX0" fmla="*/ 649033 w 649033"/>
                <a:gd name="connsiteY0" fmla="*/ 480560 h 510711"/>
                <a:gd name="connsiteX1" fmla="*/ 545579 w 649033"/>
                <a:gd name="connsiteY1" fmla="*/ 490572 h 510711"/>
                <a:gd name="connsiteX2" fmla="*/ 485509 w 649033"/>
                <a:gd name="connsiteY2" fmla="*/ 510595 h 510711"/>
                <a:gd name="connsiteX3" fmla="*/ 408753 w 649033"/>
                <a:gd name="connsiteY3" fmla="*/ 480560 h 510711"/>
                <a:gd name="connsiteX4" fmla="*/ 365369 w 649033"/>
                <a:gd name="connsiteY4" fmla="*/ 450525 h 510711"/>
                <a:gd name="connsiteX5" fmla="*/ 308636 w 649033"/>
                <a:gd name="connsiteY5" fmla="*/ 413816 h 510711"/>
                <a:gd name="connsiteX6" fmla="*/ 235217 w 649033"/>
                <a:gd name="connsiteY6" fmla="*/ 410478 h 510711"/>
                <a:gd name="connsiteX7" fmla="*/ 168473 w 649033"/>
                <a:gd name="connsiteY7" fmla="*/ 363757 h 510711"/>
                <a:gd name="connsiteX8" fmla="*/ 131763 w 649033"/>
                <a:gd name="connsiteY8" fmla="*/ 327048 h 510711"/>
                <a:gd name="connsiteX9" fmla="*/ 75030 w 649033"/>
                <a:gd name="connsiteY9" fmla="*/ 287001 h 510711"/>
                <a:gd name="connsiteX10" fmla="*/ 14960 w 649033"/>
                <a:gd name="connsiteY10" fmla="*/ 200233 h 510711"/>
                <a:gd name="connsiteX11" fmla="*/ 18298 w 649033"/>
                <a:gd name="connsiteY11" fmla="*/ 150175 h 510711"/>
                <a:gd name="connsiteX12" fmla="*/ 48333 w 649033"/>
                <a:gd name="connsiteY12" fmla="*/ 60070 h 510711"/>
                <a:gd name="connsiteX13" fmla="*/ 1611 w 649033"/>
                <a:gd name="connsiteY13" fmla="*/ 40046 h 510711"/>
                <a:gd name="connsiteX14" fmla="*/ 4949 w 649033"/>
                <a:gd name="connsiteY14" fmla="*/ 0 h 510711"/>
                <a:gd name="connsiteX0" fmla="*/ 647422 w 647422"/>
                <a:gd name="connsiteY0" fmla="*/ 440514 h 470665"/>
                <a:gd name="connsiteX1" fmla="*/ 543968 w 647422"/>
                <a:gd name="connsiteY1" fmla="*/ 450526 h 470665"/>
                <a:gd name="connsiteX2" fmla="*/ 483898 w 647422"/>
                <a:gd name="connsiteY2" fmla="*/ 470549 h 470665"/>
                <a:gd name="connsiteX3" fmla="*/ 407142 w 647422"/>
                <a:gd name="connsiteY3" fmla="*/ 440514 h 470665"/>
                <a:gd name="connsiteX4" fmla="*/ 363758 w 647422"/>
                <a:gd name="connsiteY4" fmla="*/ 410479 h 470665"/>
                <a:gd name="connsiteX5" fmla="*/ 307025 w 647422"/>
                <a:gd name="connsiteY5" fmla="*/ 373770 h 470665"/>
                <a:gd name="connsiteX6" fmla="*/ 233606 w 647422"/>
                <a:gd name="connsiteY6" fmla="*/ 370432 h 470665"/>
                <a:gd name="connsiteX7" fmla="*/ 166862 w 647422"/>
                <a:gd name="connsiteY7" fmla="*/ 323711 h 470665"/>
                <a:gd name="connsiteX8" fmla="*/ 130152 w 647422"/>
                <a:gd name="connsiteY8" fmla="*/ 287002 h 470665"/>
                <a:gd name="connsiteX9" fmla="*/ 73419 w 647422"/>
                <a:gd name="connsiteY9" fmla="*/ 246955 h 470665"/>
                <a:gd name="connsiteX10" fmla="*/ 13349 w 647422"/>
                <a:gd name="connsiteY10" fmla="*/ 160187 h 470665"/>
                <a:gd name="connsiteX11" fmla="*/ 16687 w 647422"/>
                <a:gd name="connsiteY11" fmla="*/ 110129 h 470665"/>
                <a:gd name="connsiteX12" fmla="*/ 46722 w 647422"/>
                <a:gd name="connsiteY12" fmla="*/ 20024 h 470665"/>
                <a:gd name="connsiteX13" fmla="*/ 0 w 647422"/>
                <a:gd name="connsiteY13" fmla="*/ 0 h 470665"/>
                <a:gd name="connsiteX0" fmla="*/ 638656 w 638656"/>
                <a:gd name="connsiteY0" fmla="*/ 420490 h 450641"/>
                <a:gd name="connsiteX1" fmla="*/ 535202 w 638656"/>
                <a:gd name="connsiteY1" fmla="*/ 430502 h 450641"/>
                <a:gd name="connsiteX2" fmla="*/ 475132 w 638656"/>
                <a:gd name="connsiteY2" fmla="*/ 450525 h 450641"/>
                <a:gd name="connsiteX3" fmla="*/ 398376 w 638656"/>
                <a:gd name="connsiteY3" fmla="*/ 420490 h 450641"/>
                <a:gd name="connsiteX4" fmla="*/ 354992 w 638656"/>
                <a:gd name="connsiteY4" fmla="*/ 390455 h 450641"/>
                <a:gd name="connsiteX5" fmla="*/ 298259 w 638656"/>
                <a:gd name="connsiteY5" fmla="*/ 353746 h 450641"/>
                <a:gd name="connsiteX6" fmla="*/ 224840 w 638656"/>
                <a:gd name="connsiteY6" fmla="*/ 350408 h 450641"/>
                <a:gd name="connsiteX7" fmla="*/ 158096 w 638656"/>
                <a:gd name="connsiteY7" fmla="*/ 303687 h 450641"/>
                <a:gd name="connsiteX8" fmla="*/ 121386 w 638656"/>
                <a:gd name="connsiteY8" fmla="*/ 266978 h 450641"/>
                <a:gd name="connsiteX9" fmla="*/ 64653 w 638656"/>
                <a:gd name="connsiteY9" fmla="*/ 226931 h 450641"/>
                <a:gd name="connsiteX10" fmla="*/ 4583 w 638656"/>
                <a:gd name="connsiteY10" fmla="*/ 140163 h 450641"/>
                <a:gd name="connsiteX11" fmla="*/ 7921 w 638656"/>
                <a:gd name="connsiteY11" fmla="*/ 90105 h 450641"/>
                <a:gd name="connsiteX12" fmla="*/ 37956 w 638656"/>
                <a:gd name="connsiteY12" fmla="*/ 0 h 450641"/>
                <a:gd name="connsiteX0" fmla="*/ 638656 w 638656"/>
                <a:gd name="connsiteY0" fmla="*/ 330385 h 360536"/>
                <a:gd name="connsiteX1" fmla="*/ 535202 w 638656"/>
                <a:gd name="connsiteY1" fmla="*/ 340397 h 360536"/>
                <a:gd name="connsiteX2" fmla="*/ 475132 w 638656"/>
                <a:gd name="connsiteY2" fmla="*/ 360420 h 360536"/>
                <a:gd name="connsiteX3" fmla="*/ 398376 w 638656"/>
                <a:gd name="connsiteY3" fmla="*/ 330385 h 360536"/>
                <a:gd name="connsiteX4" fmla="*/ 354992 w 638656"/>
                <a:gd name="connsiteY4" fmla="*/ 300350 h 360536"/>
                <a:gd name="connsiteX5" fmla="*/ 298259 w 638656"/>
                <a:gd name="connsiteY5" fmla="*/ 263641 h 360536"/>
                <a:gd name="connsiteX6" fmla="*/ 224840 w 638656"/>
                <a:gd name="connsiteY6" fmla="*/ 260303 h 360536"/>
                <a:gd name="connsiteX7" fmla="*/ 158096 w 638656"/>
                <a:gd name="connsiteY7" fmla="*/ 213582 h 360536"/>
                <a:gd name="connsiteX8" fmla="*/ 121386 w 638656"/>
                <a:gd name="connsiteY8" fmla="*/ 176873 h 360536"/>
                <a:gd name="connsiteX9" fmla="*/ 64653 w 638656"/>
                <a:gd name="connsiteY9" fmla="*/ 136826 h 360536"/>
                <a:gd name="connsiteX10" fmla="*/ 4583 w 638656"/>
                <a:gd name="connsiteY10" fmla="*/ 50058 h 360536"/>
                <a:gd name="connsiteX11" fmla="*/ 7921 w 638656"/>
                <a:gd name="connsiteY11" fmla="*/ 0 h 360536"/>
                <a:gd name="connsiteX0" fmla="*/ 634073 w 634073"/>
                <a:gd name="connsiteY0" fmla="*/ 280327 h 310478"/>
                <a:gd name="connsiteX1" fmla="*/ 530619 w 634073"/>
                <a:gd name="connsiteY1" fmla="*/ 290339 h 310478"/>
                <a:gd name="connsiteX2" fmla="*/ 470549 w 634073"/>
                <a:gd name="connsiteY2" fmla="*/ 310362 h 310478"/>
                <a:gd name="connsiteX3" fmla="*/ 393793 w 634073"/>
                <a:gd name="connsiteY3" fmla="*/ 280327 h 310478"/>
                <a:gd name="connsiteX4" fmla="*/ 350409 w 634073"/>
                <a:gd name="connsiteY4" fmla="*/ 250292 h 310478"/>
                <a:gd name="connsiteX5" fmla="*/ 293676 w 634073"/>
                <a:gd name="connsiteY5" fmla="*/ 213583 h 310478"/>
                <a:gd name="connsiteX6" fmla="*/ 220257 w 634073"/>
                <a:gd name="connsiteY6" fmla="*/ 210245 h 310478"/>
                <a:gd name="connsiteX7" fmla="*/ 153513 w 634073"/>
                <a:gd name="connsiteY7" fmla="*/ 163524 h 310478"/>
                <a:gd name="connsiteX8" fmla="*/ 116803 w 634073"/>
                <a:gd name="connsiteY8" fmla="*/ 126815 h 310478"/>
                <a:gd name="connsiteX9" fmla="*/ 60070 w 634073"/>
                <a:gd name="connsiteY9" fmla="*/ 86768 h 310478"/>
                <a:gd name="connsiteX10" fmla="*/ 0 w 634073"/>
                <a:gd name="connsiteY10" fmla="*/ 0 h 310478"/>
                <a:gd name="connsiteX0" fmla="*/ 574003 w 574003"/>
                <a:gd name="connsiteY0" fmla="*/ 193559 h 223710"/>
                <a:gd name="connsiteX1" fmla="*/ 470549 w 574003"/>
                <a:gd name="connsiteY1" fmla="*/ 203571 h 223710"/>
                <a:gd name="connsiteX2" fmla="*/ 410479 w 574003"/>
                <a:gd name="connsiteY2" fmla="*/ 223594 h 223710"/>
                <a:gd name="connsiteX3" fmla="*/ 333723 w 574003"/>
                <a:gd name="connsiteY3" fmla="*/ 193559 h 223710"/>
                <a:gd name="connsiteX4" fmla="*/ 290339 w 574003"/>
                <a:gd name="connsiteY4" fmla="*/ 163524 h 223710"/>
                <a:gd name="connsiteX5" fmla="*/ 233606 w 574003"/>
                <a:gd name="connsiteY5" fmla="*/ 126815 h 223710"/>
                <a:gd name="connsiteX6" fmla="*/ 160187 w 574003"/>
                <a:gd name="connsiteY6" fmla="*/ 123477 h 223710"/>
                <a:gd name="connsiteX7" fmla="*/ 93443 w 574003"/>
                <a:gd name="connsiteY7" fmla="*/ 76756 h 223710"/>
                <a:gd name="connsiteX8" fmla="*/ 56733 w 574003"/>
                <a:gd name="connsiteY8" fmla="*/ 40047 h 223710"/>
                <a:gd name="connsiteX9" fmla="*/ 0 w 574003"/>
                <a:gd name="connsiteY9" fmla="*/ 0 h 223710"/>
                <a:gd name="connsiteX0" fmla="*/ 593881 w 593881"/>
                <a:gd name="connsiteY0" fmla="*/ 189945 h 223714"/>
                <a:gd name="connsiteX1" fmla="*/ 470549 w 593881"/>
                <a:gd name="connsiteY1" fmla="*/ 203571 h 223714"/>
                <a:gd name="connsiteX2" fmla="*/ 410479 w 593881"/>
                <a:gd name="connsiteY2" fmla="*/ 223594 h 223714"/>
                <a:gd name="connsiteX3" fmla="*/ 333723 w 593881"/>
                <a:gd name="connsiteY3" fmla="*/ 193559 h 223714"/>
                <a:gd name="connsiteX4" fmla="*/ 290339 w 593881"/>
                <a:gd name="connsiteY4" fmla="*/ 163524 h 223714"/>
                <a:gd name="connsiteX5" fmla="*/ 233606 w 593881"/>
                <a:gd name="connsiteY5" fmla="*/ 126815 h 223714"/>
                <a:gd name="connsiteX6" fmla="*/ 160187 w 593881"/>
                <a:gd name="connsiteY6" fmla="*/ 123477 h 223714"/>
                <a:gd name="connsiteX7" fmla="*/ 93443 w 593881"/>
                <a:gd name="connsiteY7" fmla="*/ 76756 h 223714"/>
                <a:gd name="connsiteX8" fmla="*/ 56733 w 593881"/>
                <a:gd name="connsiteY8" fmla="*/ 40047 h 223714"/>
                <a:gd name="connsiteX9" fmla="*/ 0 w 593881"/>
                <a:gd name="connsiteY9" fmla="*/ 0 h 223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93881" h="223714">
                  <a:moveTo>
                    <a:pt x="593881" y="189945"/>
                  </a:moveTo>
                  <a:cubicBezTo>
                    <a:pt x="566627" y="193282"/>
                    <a:pt x="501116" y="197963"/>
                    <a:pt x="470549" y="203571"/>
                  </a:cubicBezTo>
                  <a:cubicBezTo>
                    <a:pt x="439982" y="209179"/>
                    <a:pt x="433283" y="225263"/>
                    <a:pt x="410479" y="223594"/>
                  </a:cubicBezTo>
                  <a:cubicBezTo>
                    <a:pt x="387675" y="221925"/>
                    <a:pt x="353746" y="203571"/>
                    <a:pt x="333723" y="193559"/>
                  </a:cubicBezTo>
                  <a:cubicBezTo>
                    <a:pt x="313700" y="183547"/>
                    <a:pt x="307025" y="174648"/>
                    <a:pt x="290339" y="163524"/>
                  </a:cubicBezTo>
                  <a:cubicBezTo>
                    <a:pt x="273653" y="152400"/>
                    <a:pt x="255298" y="133489"/>
                    <a:pt x="233606" y="126815"/>
                  </a:cubicBezTo>
                  <a:cubicBezTo>
                    <a:pt x="211914" y="120141"/>
                    <a:pt x="183547" y="131820"/>
                    <a:pt x="160187" y="123477"/>
                  </a:cubicBezTo>
                  <a:cubicBezTo>
                    <a:pt x="136827" y="115134"/>
                    <a:pt x="110685" y="90661"/>
                    <a:pt x="93443" y="76756"/>
                  </a:cubicBezTo>
                  <a:cubicBezTo>
                    <a:pt x="76201" y="62851"/>
                    <a:pt x="72307" y="52840"/>
                    <a:pt x="56733" y="40047"/>
                  </a:cubicBezTo>
                  <a:cubicBezTo>
                    <a:pt x="41159" y="27254"/>
                    <a:pt x="19467" y="21136"/>
                    <a:pt x="0" y="0"/>
                  </a:cubicBezTo>
                </a:path>
              </a:pathLst>
            </a:custGeom>
            <a:noFill/>
            <a:ln w="120650">
              <a:solidFill>
                <a:srgbClr val="E84F1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/>
            </a:p>
          </p:txBody>
        </p:sp>
        <p:cxnSp>
          <p:nvCxnSpPr>
            <p:cNvPr id="444" name="Прямая соединительная линия 443">
              <a:extLst>
                <a:ext uri="{FF2B5EF4-FFF2-40B4-BE49-F238E27FC236}">
                  <a16:creationId xmlns:a16="http://schemas.microsoft.com/office/drawing/2014/main" id="{080574A1-D940-4E14-851F-1FCBBA3AF5D7}"/>
                </a:ext>
              </a:extLst>
            </p:cNvPr>
            <p:cNvCxnSpPr/>
            <p:nvPr/>
          </p:nvCxnSpPr>
          <p:spPr>
            <a:xfrm>
              <a:off x="3211174" y="4742017"/>
              <a:ext cx="0" cy="25935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45" name="Группа 444">
              <a:extLst>
                <a:ext uri="{FF2B5EF4-FFF2-40B4-BE49-F238E27FC236}">
                  <a16:creationId xmlns:a16="http://schemas.microsoft.com/office/drawing/2014/main" id="{29D7A25C-D6A5-47F0-9D50-310AB8EFCA6D}"/>
                </a:ext>
              </a:extLst>
            </p:cNvPr>
            <p:cNvGrpSpPr/>
            <p:nvPr/>
          </p:nvGrpSpPr>
          <p:grpSpPr>
            <a:xfrm>
              <a:off x="2448985" y="4050380"/>
              <a:ext cx="454625" cy="197413"/>
              <a:chOff x="6520335" y="3260186"/>
              <a:chExt cx="394188" cy="171169"/>
            </a:xfrm>
          </p:grpSpPr>
          <p:sp>
            <p:nvSpPr>
              <p:cNvPr id="546" name="Прямоугольник 545">
                <a:extLst>
                  <a:ext uri="{FF2B5EF4-FFF2-40B4-BE49-F238E27FC236}">
                    <a16:creationId xmlns:a16="http://schemas.microsoft.com/office/drawing/2014/main" id="{AFD36D2B-7787-4506-8DD3-09FBFFE43C45}"/>
                  </a:ext>
                </a:extLst>
              </p:cNvPr>
              <p:cNvSpPr/>
              <p:nvPr/>
            </p:nvSpPr>
            <p:spPr>
              <a:xfrm>
                <a:off x="6545580" y="3269008"/>
                <a:ext cx="243840" cy="150318"/>
              </a:xfrm>
              <a:prstGeom prst="rect">
                <a:avLst/>
              </a:prstGeom>
              <a:solidFill>
                <a:srgbClr val="0070C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sp>
            <p:nvSpPr>
              <p:cNvPr id="547" name="Прямоугольник 546">
                <a:extLst>
                  <a:ext uri="{FF2B5EF4-FFF2-40B4-BE49-F238E27FC236}">
                    <a16:creationId xmlns:a16="http://schemas.microsoft.com/office/drawing/2014/main" id="{BA6AC5B2-64BD-4BEA-8263-D25FE17B941D}"/>
                  </a:ext>
                </a:extLst>
              </p:cNvPr>
              <p:cNvSpPr/>
              <p:nvPr/>
            </p:nvSpPr>
            <p:spPr>
              <a:xfrm>
                <a:off x="6520335" y="3260186"/>
                <a:ext cx="394188" cy="171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00" b="1" dirty="0">
                    <a:solidFill>
                      <a:schemeClr val="bg1"/>
                    </a:solidFill>
                    <a:latin typeface="+mj-lt"/>
                  </a:rPr>
                  <a:t>М-</a:t>
                </a:r>
                <a:r>
                  <a:rPr lang="en-US" sz="1000" b="1" dirty="0">
                    <a:solidFill>
                      <a:schemeClr val="bg1"/>
                    </a:solidFill>
                    <a:latin typeface="+mj-lt"/>
                  </a:rPr>
                  <a:t>2</a:t>
                </a:r>
                <a:endParaRPr lang="ru-RU" sz="10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446" name="Группа 445">
              <a:extLst>
                <a:ext uri="{FF2B5EF4-FFF2-40B4-BE49-F238E27FC236}">
                  <a16:creationId xmlns:a16="http://schemas.microsoft.com/office/drawing/2014/main" id="{088935B9-7025-4139-98A9-76D6F9961750}"/>
                </a:ext>
              </a:extLst>
            </p:cNvPr>
            <p:cNvGrpSpPr/>
            <p:nvPr/>
          </p:nvGrpSpPr>
          <p:grpSpPr>
            <a:xfrm>
              <a:off x="406185" y="1294332"/>
              <a:ext cx="4548246" cy="3413528"/>
              <a:chOff x="-7593006" y="2888655"/>
              <a:chExt cx="6236667" cy="4680712"/>
            </a:xfrm>
          </p:grpSpPr>
          <p:grpSp>
            <p:nvGrpSpPr>
              <p:cNvPr id="467" name="Группа 466">
                <a:extLst>
                  <a:ext uri="{FF2B5EF4-FFF2-40B4-BE49-F238E27FC236}">
                    <a16:creationId xmlns:a16="http://schemas.microsoft.com/office/drawing/2014/main" id="{AEF5171C-3B47-49AB-8A4D-84BD5F88D0DA}"/>
                  </a:ext>
                </a:extLst>
              </p:cNvPr>
              <p:cNvGrpSpPr/>
              <p:nvPr/>
            </p:nvGrpSpPr>
            <p:grpSpPr>
              <a:xfrm>
                <a:off x="-5506746" y="4943521"/>
                <a:ext cx="2076329" cy="2008160"/>
                <a:chOff x="13539788" y="1689100"/>
                <a:chExt cx="2224088" cy="2151063"/>
              </a:xfrm>
              <a:solidFill>
                <a:srgbClr val="F8CBAD">
                  <a:alpha val="40000"/>
                </a:srgbClr>
              </a:solidFill>
            </p:grpSpPr>
            <p:sp>
              <p:nvSpPr>
                <p:cNvPr id="530" name="Freeform 6">
                  <a:extLst>
                    <a:ext uri="{FF2B5EF4-FFF2-40B4-BE49-F238E27FC236}">
                      <a16:creationId xmlns:a16="http://schemas.microsoft.com/office/drawing/2014/main" id="{EDF45CC3-B4A0-4D7C-A5B8-573164290F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646400" y="1689100"/>
                  <a:ext cx="28575" cy="22225"/>
                </a:xfrm>
                <a:custGeom>
                  <a:avLst/>
                  <a:gdLst>
                    <a:gd name="T0" fmla="*/ 18 w 18"/>
                    <a:gd name="T1" fmla="*/ 0 h 14"/>
                    <a:gd name="T2" fmla="*/ 16 w 18"/>
                    <a:gd name="T3" fmla="*/ 0 h 14"/>
                    <a:gd name="T4" fmla="*/ 16 w 18"/>
                    <a:gd name="T5" fmla="*/ 2 h 14"/>
                    <a:gd name="T6" fmla="*/ 14 w 18"/>
                    <a:gd name="T7" fmla="*/ 2 h 14"/>
                    <a:gd name="T8" fmla="*/ 10 w 18"/>
                    <a:gd name="T9" fmla="*/ 2 h 14"/>
                    <a:gd name="T10" fmla="*/ 8 w 18"/>
                    <a:gd name="T11" fmla="*/ 4 h 14"/>
                    <a:gd name="T12" fmla="*/ 6 w 18"/>
                    <a:gd name="T13" fmla="*/ 6 h 14"/>
                    <a:gd name="T14" fmla="*/ 4 w 18"/>
                    <a:gd name="T15" fmla="*/ 6 h 14"/>
                    <a:gd name="T16" fmla="*/ 0 w 18"/>
                    <a:gd name="T17" fmla="*/ 8 h 14"/>
                    <a:gd name="T18" fmla="*/ 0 w 18"/>
                    <a:gd name="T19" fmla="*/ 12 h 14"/>
                    <a:gd name="T20" fmla="*/ 2 w 18"/>
                    <a:gd name="T21" fmla="*/ 12 h 14"/>
                    <a:gd name="T22" fmla="*/ 2 w 18"/>
                    <a:gd name="T23" fmla="*/ 12 h 14"/>
                    <a:gd name="T24" fmla="*/ 2 w 18"/>
                    <a:gd name="T25" fmla="*/ 14 h 14"/>
                    <a:gd name="T26" fmla="*/ 4 w 18"/>
                    <a:gd name="T27" fmla="*/ 12 h 14"/>
                    <a:gd name="T28" fmla="*/ 2 w 18"/>
                    <a:gd name="T29" fmla="*/ 10 h 14"/>
                    <a:gd name="T30" fmla="*/ 12 w 18"/>
                    <a:gd name="T31" fmla="*/ 6 h 14"/>
                    <a:gd name="T32" fmla="*/ 16 w 18"/>
                    <a:gd name="T33" fmla="*/ 4 h 14"/>
                    <a:gd name="T34" fmla="*/ 18 w 18"/>
                    <a:gd name="T35" fmla="*/ 2 h 14"/>
                    <a:gd name="T36" fmla="*/ 18 w 18"/>
                    <a:gd name="T3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8" h="14">
                      <a:moveTo>
                        <a:pt x="18" y="0"/>
                      </a:moveTo>
                      <a:lnTo>
                        <a:pt x="16" y="0"/>
                      </a:lnTo>
                      <a:lnTo>
                        <a:pt x="16" y="2"/>
                      </a:lnTo>
                      <a:lnTo>
                        <a:pt x="14" y="2"/>
                      </a:lnTo>
                      <a:lnTo>
                        <a:pt x="10" y="2"/>
                      </a:lnTo>
                      <a:lnTo>
                        <a:pt x="8" y="4"/>
                      </a:lnTo>
                      <a:lnTo>
                        <a:pt x="6" y="6"/>
                      </a:lnTo>
                      <a:lnTo>
                        <a:pt x="4" y="6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2" y="12"/>
                      </a:lnTo>
                      <a:lnTo>
                        <a:pt x="2" y="12"/>
                      </a:lnTo>
                      <a:lnTo>
                        <a:pt x="2" y="14"/>
                      </a:lnTo>
                      <a:lnTo>
                        <a:pt x="4" y="12"/>
                      </a:lnTo>
                      <a:lnTo>
                        <a:pt x="2" y="10"/>
                      </a:lnTo>
                      <a:lnTo>
                        <a:pt x="12" y="6"/>
                      </a:lnTo>
                      <a:lnTo>
                        <a:pt x="16" y="4"/>
                      </a:lnTo>
                      <a:lnTo>
                        <a:pt x="18" y="2"/>
                      </a:lnTo>
                      <a:lnTo>
                        <a:pt x="18" y="0"/>
                      </a:lnTo>
                    </a:path>
                  </a:pathLst>
                </a:custGeom>
                <a:grp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/>
                </a:p>
              </p:txBody>
            </p:sp>
            <p:sp>
              <p:nvSpPr>
                <p:cNvPr id="531" name="Freeform 7">
                  <a:extLst>
                    <a:ext uri="{FF2B5EF4-FFF2-40B4-BE49-F238E27FC236}">
                      <a16:creationId xmlns:a16="http://schemas.microsoft.com/office/drawing/2014/main" id="{6ACC0F96-A24C-408A-9C0A-EBF5155CA8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563851" y="1708151"/>
                  <a:ext cx="200025" cy="117476"/>
                </a:xfrm>
                <a:custGeom>
                  <a:avLst/>
                  <a:gdLst>
                    <a:gd name="T0" fmla="*/ 58 w 126"/>
                    <a:gd name="T1" fmla="*/ 2 h 74"/>
                    <a:gd name="T2" fmla="*/ 56 w 126"/>
                    <a:gd name="T3" fmla="*/ 2 h 74"/>
                    <a:gd name="T4" fmla="*/ 54 w 126"/>
                    <a:gd name="T5" fmla="*/ 4 h 74"/>
                    <a:gd name="T6" fmla="*/ 54 w 126"/>
                    <a:gd name="T7" fmla="*/ 4 h 74"/>
                    <a:gd name="T8" fmla="*/ 54 w 126"/>
                    <a:gd name="T9" fmla="*/ 4 h 74"/>
                    <a:gd name="T10" fmla="*/ 48 w 126"/>
                    <a:gd name="T11" fmla="*/ 6 h 74"/>
                    <a:gd name="T12" fmla="*/ 48 w 126"/>
                    <a:gd name="T13" fmla="*/ 6 h 74"/>
                    <a:gd name="T14" fmla="*/ 40 w 126"/>
                    <a:gd name="T15" fmla="*/ 10 h 74"/>
                    <a:gd name="T16" fmla="*/ 34 w 126"/>
                    <a:gd name="T17" fmla="*/ 12 h 74"/>
                    <a:gd name="T18" fmla="*/ 34 w 126"/>
                    <a:gd name="T19" fmla="*/ 12 h 74"/>
                    <a:gd name="T20" fmla="*/ 32 w 126"/>
                    <a:gd name="T21" fmla="*/ 10 h 74"/>
                    <a:gd name="T22" fmla="*/ 28 w 126"/>
                    <a:gd name="T23" fmla="*/ 12 h 74"/>
                    <a:gd name="T24" fmla="*/ 30 w 126"/>
                    <a:gd name="T25" fmla="*/ 14 h 74"/>
                    <a:gd name="T26" fmla="*/ 30 w 126"/>
                    <a:gd name="T27" fmla="*/ 16 h 74"/>
                    <a:gd name="T28" fmla="*/ 28 w 126"/>
                    <a:gd name="T29" fmla="*/ 18 h 74"/>
                    <a:gd name="T30" fmla="*/ 18 w 126"/>
                    <a:gd name="T31" fmla="*/ 24 h 74"/>
                    <a:gd name="T32" fmla="*/ 0 w 126"/>
                    <a:gd name="T33" fmla="*/ 38 h 74"/>
                    <a:gd name="T34" fmla="*/ 8 w 126"/>
                    <a:gd name="T35" fmla="*/ 52 h 74"/>
                    <a:gd name="T36" fmla="*/ 12 w 126"/>
                    <a:gd name="T37" fmla="*/ 56 h 74"/>
                    <a:gd name="T38" fmla="*/ 14 w 126"/>
                    <a:gd name="T39" fmla="*/ 56 h 74"/>
                    <a:gd name="T40" fmla="*/ 26 w 126"/>
                    <a:gd name="T41" fmla="*/ 64 h 74"/>
                    <a:gd name="T42" fmla="*/ 26 w 126"/>
                    <a:gd name="T43" fmla="*/ 66 h 74"/>
                    <a:gd name="T44" fmla="*/ 36 w 126"/>
                    <a:gd name="T45" fmla="*/ 60 h 74"/>
                    <a:gd name="T46" fmla="*/ 34 w 126"/>
                    <a:gd name="T47" fmla="*/ 56 h 74"/>
                    <a:gd name="T48" fmla="*/ 36 w 126"/>
                    <a:gd name="T49" fmla="*/ 56 h 74"/>
                    <a:gd name="T50" fmla="*/ 40 w 126"/>
                    <a:gd name="T51" fmla="*/ 62 h 74"/>
                    <a:gd name="T52" fmla="*/ 48 w 126"/>
                    <a:gd name="T53" fmla="*/ 74 h 74"/>
                    <a:gd name="T54" fmla="*/ 60 w 126"/>
                    <a:gd name="T55" fmla="*/ 66 h 74"/>
                    <a:gd name="T56" fmla="*/ 66 w 126"/>
                    <a:gd name="T57" fmla="*/ 56 h 74"/>
                    <a:gd name="T58" fmla="*/ 74 w 126"/>
                    <a:gd name="T59" fmla="*/ 44 h 74"/>
                    <a:gd name="T60" fmla="*/ 78 w 126"/>
                    <a:gd name="T61" fmla="*/ 40 h 74"/>
                    <a:gd name="T62" fmla="*/ 80 w 126"/>
                    <a:gd name="T63" fmla="*/ 36 h 74"/>
                    <a:gd name="T64" fmla="*/ 82 w 126"/>
                    <a:gd name="T65" fmla="*/ 32 h 74"/>
                    <a:gd name="T66" fmla="*/ 84 w 126"/>
                    <a:gd name="T67" fmla="*/ 30 h 74"/>
                    <a:gd name="T68" fmla="*/ 86 w 126"/>
                    <a:gd name="T69" fmla="*/ 28 h 74"/>
                    <a:gd name="T70" fmla="*/ 92 w 126"/>
                    <a:gd name="T71" fmla="*/ 24 h 74"/>
                    <a:gd name="T72" fmla="*/ 96 w 126"/>
                    <a:gd name="T73" fmla="*/ 24 h 74"/>
                    <a:gd name="T74" fmla="*/ 100 w 126"/>
                    <a:gd name="T75" fmla="*/ 28 h 74"/>
                    <a:gd name="T76" fmla="*/ 102 w 126"/>
                    <a:gd name="T77" fmla="*/ 30 h 74"/>
                    <a:gd name="T78" fmla="*/ 108 w 126"/>
                    <a:gd name="T79" fmla="*/ 30 h 74"/>
                    <a:gd name="T80" fmla="*/ 114 w 126"/>
                    <a:gd name="T81" fmla="*/ 34 h 74"/>
                    <a:gd name="T82" fmla="*/ 118 w 126"/>
                    <a:gd name="T83" fmla="*/ 36 h 74"/>
                    <a:gd name="T84" fmla="*/ 120 w 126"/>
                    <a:gd name="T85" fmla="*/ 36 h 74"/>
                    <a:gd name="T86" fmla="*/ 126 w 126"/>
                    <a:gd name="T87" fmla="*/ 32 h 74"/>
                    <a:gd name="T88" fmla="*/ 126 w 126"/>
                    <a:gd name="T89" fmla="*/ 26 h 74"/>
                    <a:gd name="T90" fmla="*/ 124 w 126"/>
                    <a:gd name="T91" fmla="*/ 20 h 74"/>
                    <a:gd name="T92" fmla="*/ 120 w 126"/>
                    <a:gd name="T93" fmla="*/ 16 h 74"/>
                    <a:gd name="T94" fmla="*/ 108 w 126"/>
                    <a:gd name="T95" fmla="*/ 14 h 74"/>
                    <a:gd name="T96" fmla="*/ 102 w 126"/>
                    <a:gd name="T97" fmla="*/ 12 h 74"/>
                    <a:gd name="T98" fmla="*/ 100 w 126"/>
                    <a:gd name="T99" fmla="*/ 8 h 74"/>
                    <a:gd name="T100" fmla="*/ 92 w 126"/>
                    <a:gd name="T101" fmla="*/ 8 h 74"/>
                    <a:gd name="T102" fmla="*/ 90 w 126"/>
                    <a:gd name="T103" fmla="*/ 10 h 74"/>
                    <a:gd name="T104" fmla="*/ 86 w 126"/>
                    <a:gd name="T105" fmla="*/ 10 h 74"/>
                    <a:gd name="T106" fmla="*/ 80 w 126"/>
                    <a:gd name="T107" fmla="*/ 12 h 74"/>
                    <a:gd name="T108" fmla="*/ 76 w 126"/>
                    <a:gd name="T109" fmla="*/ 8 h 74"/>
                    <a:gd name="T110" fmla="*/ 72 w 126"/>
                    <a:gd name="T111" fmla="*/ 8 h 74"/>
                    <a:gd name="T112" fmla="*/ 66 w 126"/>
                    <a:gd name="T113" fmla="*/ 10 h 74"/>
                    <a:gd name="T114" fmla="*/ 66 w 126"/>
                    <a:gd name="T115" fmla="*/ 1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126" h="74">
                      <a:moveTo>
                        <a:pt x="62" y="0"/>
                      </a:moveTo>
                      <a:lnTo>
                        <a:pt x="58" y="2"/>
                      </a:lnTo>
                      <a:lnTo>
                        <a:pt x="56" y="2"/>
                      </a:lnTo>
                      <a:lnTo>
                        <a:pt x="56" y="2"/>
                      </a:lnTo>
                      <a:lnTo>
                        <a:pt x="54" y="2"/>
                      </a:lnTo>
                      <a:lnTo>
                        <a:pt x="54" y="4"/>
                      </a:lnTo>
                      <a:lnTo>
                        <a:pt x="54" y="4"/>
                      </a:lnTo>
                      <a:lnTo>
                        <a:pt x="54" y="4"/>
                      </a:lnTo>
                      <a:lnTo>
                        <a:pt x="54" y="4"/>
                      </a:lnTo>
                      <a:lnTo>
                        <a:pt x="54" y="4"/>
                      </a:lnTo>
                      <a:lnTo>
                        <a:pt x="54" y="4"/>
                      </a:lnTo>
                      <a:lnTo>
                        <a:pt x="48" y="6"/>
                      </a:lnTo>
                      <a:lnTo>
                        <a:pt x="48" y="6"/>
                      </a:lnTo>
                      <a:lnTo>
                        <a:pt x="48" y="6"/>
                      </a:lnTo>
                      <a:lnTo>
                        <a:pt x="48" y="6"/>
                      </a:lnTo>
                      <a:lnTo>
                        <a:pt x="40" y="10"/>
                      </a:lnTo>
                      <a:lnTo>
                        <a:pt x="40" y="10"/>
                      </a:lnTo>
                      <a:lnTo>
                        <a:pt x="34" y="12"/>
                      </a:lnTo>
                      <a:lnTo>
                        <a:pt x="34" y="12"/>
                      </a:lnTo>
                      <a:lnTo>
                        <a:pt x="34" y="12"/>
                      </a:lnTo>
                      <a:lnTo>
                        <a:pt x="32" y="12"/>
                      </a:lnTo>
                      <a:lnTo>
                        <a:pt x="32" y="10"/>
                      </a:lnTo>
                      <a:lnTo>
                        <a:pt x="28" y="12"/>
                      </a:lnTo>
                      <a:lnTo>
                        <a:pt x="28" y="12"/>
                      </a:lnTo>
                      <a:lnTo>
                        <a:pt x="28" y="12"/>
                      </a:lnTo>
                      <a:lnTo>
                        <a:pt x="30" y="14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30" y="16"/>
                      </a:lnTo>
                      <a:lnTo>
                        <a:pt x="28" y="18"/>
                      </a:lnTo>
                      <a:lnTo>
                        <a:pt x="28" y="18"/>
                      </a:lnTo>
                      <a:lnTo>
                        <a:pt x="18" y="24"/>
                      </a:lnTo>
                      <a:lnTo>
                        <a:pt x="2" y="36"/>
                      </a:lnTo>
                      <a:lnTo>
                        <a:pt x="0" y="38"/>
                      </a:lnTo>
                      <a:lnTo>
                        <a:pt x="10" y="48"/>
                      </a:lnTo>
                      <a:lnTo>
                        <a:pt x="8" y="52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4" y="56"/>
                      </a:lnTo>
                      <a:lnTo>
                        <a:pt x="16" y="54"/>
                      </a:lnTo>
                      <a:lnTo>
                        <a:pt x="26" y="64"/>
                      </a:lnTo>
                      <a:lnTo>
                        <a:pt x="26" y="64"/>
                      </a:lnTo>
                      <a:lnTo>
                        <a:pt x="26" y="66"/>
                      </a:lnTo>
                      <a:lnTo>
                        <a:pt x="30" y="64"/>
                      </a:lnTo>
                      <a:lnTo>
                        <a:pt x="36" y="60"/>
                      </a:lnTo>
                      <a:lnTo>
                        <a:pt x="36" y="60"/>
                      </a:lnTo>
                      <a:lnTo>
                        <a:pt x="34" y="56"/>
                      </a:lnTo>
                      <a:lnTo>
                        <a:pt x="34" y="56"/>
                      </a:lnTo>
                      <a:lnTo>
                        <a:pt x="36" y="56"/>
                      </a:lnTo>
                      <a:lnTo>
                        <a:pt x="38" y="56"/>
                      </a:lnTo>
                      <a:lnTo>
                        <a:pt x="40" y="62"/>
                      </a:lnTo>
                      <a:lnTo>
                        <a:pt x="42" y="60"/>
                      </a:lnTo>
                      <a:lnTo>
                        <a:pt x="48" y="74"/>
                      </a:lnTo>
                      <a:lnTo>
                        <a:pt x="50" y="74"/>
                      </a:lnTo>
                      <a:lnTo>
                        <a:pt x="60" y="66"/>
                      </a:lnTo>
                      <a:lnTo>
                        <a:pt x="58" y="60"/>
                      </a:lnTo>
                      <a:lnTo>
                        <a:pt x="66" y="56"/>
                      </a:lnTo>
                      <a:lnTo>
                        <a:pt x="66" y="48"/>
                      </a:lnTo>
                      <a:lnTo>
                        <a:pt x="74" y="44"/>
                      </a:lnTo>
                      <a:lnTo>
                        <a:pt x="76" y="44"/>
                      </a:lnTo>
                      <a:lnTo>
                        <a:pt x="78" y="40"/>
                      </a:lnTo>
                      <a:lnTo>
                        <a:pt x="80" y="38"/>
                      </a:lnTo>
                      <a:lnTo>
                        <a:pt x="80" y="36"/>
                      </a:lnTo>
                      <a:lnTo>
                        <a:pt x="80" y="34"/>
                      </a:lnTo>
                      <a:lnTo>
                        <a:pt x="82" y="32"/>
                      </a:lnTo>
                      <a:lnTo>
                        <a:pt x="82" y="32"/>
                      </a:lnTo>
                      <a:lnTo>
                        <a:pt x="84" y="30"/>
                      </a:lnTo>
                      <a:lnTo>
                        <a:pt x="84" y="30"/>
                      </a:lnTo>
                      <a:lnTo>
                        <a:pt x="86" y="28"/>
                      </a:lnTo>
                      <a:lnTo>
                        <a:pt x="90" y="24"/>
                      </a:lnTo>
                      <a:lnTo>
                        <a:pt x="92" y="24"/>
                      </a:lnTo>
                      <a:lnTo>
                        <a:pt x="94" y="26"/>
                      </a:lnTo>
                      <a:lnTo>
                        <a:pt x="96" y="24"/>
                      </a:lnTo>
                      <a:lnTo>
                        <a:pt x="98" y="26"/>
                      </a:lnTo>
                      <a:lnTo>
                        <a:pt x="100" y="28"/>
                      </a:lnTo>
                      <a:lnTo>
                        <a:pt x="102" y="28"/>
                      </a:lnTo>
                      <a:lnTo>
                        <a:pt x="102" y="30"/>
                      </a:lnTo>
                      <a:lnTo>
                        <a:pt x="106" y="30"/>
                      </a:lnTo>
                      <a:lnTo>
                        <a:pt x="108" y="30"/>
                      </a:lnTo>
                      <a:lnTo>
                        <a:pt x="110" y="34"/>
                      </a:lnTo>
                      <a:lnTo>
                        <a:pt x="114" y="34"/>
                      </a:lnTo>
                      <a:lnTo>
                        <a:pt x="116" y="34"/>
                      </a:lnTo>
                      <a:lnTo>
                        <a:pt x="118" y="36"/>
                      </a:lnTo>
                      <a:lnTo>
                        <a:pt x="120" y="36"/>
                      </a:lnTo>
                      <a:lnTo>
                        <a:pt x="120" y="36"/>
                      </a:lnTo>
                      <a:lnTo>
                        <a:pt x="122" y="34"/>
                      </a:lnTo>
                      <a:lnTo>
                        <a:pt x="126" y="32"/>
                      </a:lnTo>
                      <a:lnTo>
                        <a:pt x="126" y="30"/>
                      </a:lnTo>
                      <a:lnTo>
                        <a:pt x="126" y="26"/>
                      </a:lnTo>
                      <a:lnTo>
                        <a:pt x="126" y="24"/>
                      </a:lnTo>
                      <a:lnTo>
                        <a:pt x="124" y="20"/>
                      </a:lnTo>
                      <a:lnTo>
                        <a:pt x="122" y="18"/>
                      </a:lnTo>
                      <a:lnTo>
                        <a:pt x="120" y="16"/>
                      </a:lnTo>
                      <a:lnTo>
                        <a:pt x="108" y="14"/>
                      </a:lnTo>
                      <a:lnTo>
                        <a:pt x="108" y="14"/>
                      </a:lnTo>
                      <a:lnTo>
                        <a:pt x="104" y="12"/>
                      </a:lnTo>
                      <a:lnTo>
                        <a:pt x="102" y="12"/>
                      </a:lnTo>
                      <a:lnTo>
                        <a:pt x="100" y="12"/>
                      </a:lnTo>
                      <a:lnTo>
                        <a:pt x="100" y="8"/>
                      </a:lnTo>
                      <a:lnTo>
                        <a:pt x="98" y="8"/>
                      </a:lnTo>
                      <a:lnTo>
                        <a:pt x="92" y="8"/>
                      </a:lnTo>
                      <a:lnTo>
                        <a:pt x="90" y="10"/>
                      </a:lnTo>
                      <a:lnTo>
                        <a:pt x="90" y="10"/>
                      </a:lnTo>
                      <a:lnTo>
                        <a:pt x="90" y="8"/>
                      </a:lnTo>
                      <a:lnTo>
                        <a:pt x="86" y="10"/>
                      </a:lnTo>
                      <a:lnTo>
                        <a:pt x="82" y="12"/>
                      </a:lnTo>
                      <a:lnTo>
                        <a:pt x="80" y="12"/>
                      </a:lnTo>
                      <a:lnTo>
                        <a:pt x="78" y="10"/>
                      </a:lnTo>
                      <a:lnTo>
                        <a:pt x="76" y="8"/>
                      </a:lnTo>
                      <a:lnTo>
                        <a:pt x="76" y="8"/>
                      </a:lnTo>
                      <a:lnTo>
                        <a:pt x="72" y="8"/>
                      </a:lnTo>
                      <a:lnTo>
                        <a:pt x="68" y="10"/>
                      </a:lnTo>
                      <a:lnTo>
                        <a:pt x="66" y="10"/>
                      </a:lnTo>
                      <a:lnTo>
                        <a:pt x="66" y="10"/>
                      </a:lnTo>
                      <a:lnTo>
                        <a:pt x="66" y="10"/>
                      </a:lnTo>
                      <a:lnTo>
                        <a:pt x="62" y="0"/>
                      </a:lnTo>
                    </a:path>
                  </a:pathLst>
                </a:custGeom>
                <a:grp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/>
                </a:p>
              </p:txBody>
            </p:sp>
            <p:sp>
              <p:nvSpPr>
                <p:cNvPr id="542" name="Freeform 8">
                  <a:extLst>
                    <a:ext uri="{FF2B5EF4-FFF2-40B4-BE49-F238E27FC236}">
                      <a16:creationId xmlns:a16="http://schemas.microsoft.com/office/drawing/2014/main" id="{FFC5873F-D60D-4A7A-9132-993B1A4E75F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539788" y="1831975"/>
                  <a:ext cx="47625" cy="44450"/>
                </a:xfrm>
                <a:custGeom>
                  <a:avLst/>
                  <a:gdLst>
                    <a:gd name="T0" fmla="*/ 26 w 30"/>
                    <a:gd name="T1" fmla="*/ 0 h 28"/>
                    <a:gd name="T2" fmla="*/ 24 w 30"/>
                    <a:gd name="T3" fmla="*/ 0 h 28"/>
                    <a:gd name="T4" fmla="*/ 22 w 30"/>
                    <a:gd name="T5" fmla="*/ 0 h 28"/>
                    <a:gd name="T6" fmla="*/ 22 w 30"/>
                    <a:gd name="T7" fmla="*/ 0 h 28"/>
                    <a:gd name="T8" fmla="*/ 20 w 30"/>
                    <a:gd name="T9" fmla="*/ 0 h 28"/>
                    <a:gd name="T10" fmla="*/ 18 w 30"/>
                    <a:gd name="T11" fmla="*/ 0 h 28"/>
                    <a:gd name="T12" fmla="*/ 16 w 30"/>
                    <a:gd name="T13" fmla="*/ 0 h 28"/>
                    <a:gd name="T14" fmla="*/ 14 w 30"/>
                    <a:gd name="T15" fmla="*/ 0 h 28"/>
                    <a:gd name="T16" fmla="*/ 10 w 30"/>
                    <a:gd name="T17" fmla="*/ 2 h 28"/>
                    <a:gd name="T18" fmla="*/ 0 w 30"/>
                    <a:gd name="T19" fmla="*/ 6 h 28"/>
                    <a:gd name="T20" fmla="*/ 2 w 30"/>
                    <a:gd name="T21" fmla="*/ 10 h 28"/>
                    <a:gd name="T22" fmla="*/ 6 w 30"/>
                    <a:gd name="T23" fmla="*/ 20 h 28"/>
                    <a:gd name="T24" fmla="*/ 6 w 30"/>
                    <a:gd name="T25" fmla="*/ 22 h 28"/>
                    <a:gd name="T26" fmla="*/ 8 w 30"/>
                    <a:gd name="T27" fmla="*/ 24 h 28"/>
                    <a:gd name="T28" fmla="*/ 6 w 30"/>
                    <a:gd name="T29" fmla="*/ 28 h 28"/>
                    <a:gd name="T30" fmla="*/ 10 w 30"/>
                    <a:gd name="T31" fmla="*/ 26 h 28"/>
                    <a:gd name="T32" fmla="*/ 10 w 30"/>
                    <a:gd name="T33" fmla="*/ 26 h 28"/>
                    <a:gd name="T34" fmla="*/ 10 w 30"/>
                    <a:gd name="T35" fmla="*/ 26 h 28"/>
                    <a:gd name="T36" fmla="*/ 10 w 30"/>
                    <a:gd name="T37" fmla="*/ 26 h 28"/>
                    <a:gd name="T38" fmla="*/ 18 w 30"/>
                    <a:gd name="T39" fmla="*/ 24 h 28"/>
                    <a:gd name="T40" fmla="*/ 28 w 30"/>
                    <a:gd name="T41" fmla="*/ 20 h 28"/>
                    <a:gd name="T42" fmla="*/ 30 w 30"/>
                    <a:gd name="T43" fmla="*/ 4 h 28"/>
                    <a:gd name="T44" fmla="*/ 30 w 30"/>
                    <a:gd name="T45" fmla="*/ 2 h 28"/>
                    <a:gd name="T46" fmla="*/ 30 w 30"/>
                    <a:gd name="T47" fmla="*/ 2 h 28"/>
                    <a:gd name="T48" fmla="*/ 30 w 30"/>
                    <a:gd name="T49" fmla="*/ 0 h 28"/>
                    <a:gd name="T50" fmla="*/ 30 w 30"/>
                    <a:gd name="T51" fmla="*/ 0 h 28"/>
                    <a:gd name="T52" fmla="*/ 30 w 30"/>
                    <a:gd name="T53" fmla="*/ 0 h 28"/>
                    <a:gd name="T54" fmla="*/ 30 w 30"/>
                    <a:gd name="T55" fmla="*/ 0 h 28"/>
                    <a:gd name="T56" fmla="*/ 26 w 30"/>
                    <a:gd name="T57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0" h="28">
                      <a:moveTo>
                        <a:pt x="26" y="0"/>
                      </a:moveTo>
                      <a:lnTo>
                        <a:pt x="24" y="0"/>
                      </a:lnTo>
                      <a:lnTo>
                        <a:pt x="22" y="0"/>
                      </a:lnTo>
                      <a:lnTo>
                        <a:pt x="22" y="0"/>
                      </a:lnTo>
                      <a:lnTo>
                        <a:pt x="20" y="0"/>
                      </a:lnTo>
                      <a:lnTo>
                        <a:pt x="18" y="0"/>
                      </a:lnTo>
                      <a:lnTo>
                        <a:pt x="16" y="0"/>
                      </a:lnTo>
                      <a:lnTo>
                        <a:pt x="14" y="0"/>
                      </a:lnTo>
                      <a:lnTo>
                        <a:pt x="10" y="2"/>
                      </a:lnTo>
                      <a:lnTo>
                        <a:pt x="0" y="6"/>
                      </a:lnTo>
                      <a:lnTo>
                        <a:pt x="2" y="10"/>
                      </a:lnTo>
                      <a:lnTo>
                        <a:pt x="6" y="20"/>
                      </a:lnTo>
                      <a:lnTo>
                        <a:pt x="6" y="22"/>
                      </a:lnTo>
                      <a:lnTo>
                        <a:pt x="8" y="24"/>
                      </a:lnTo>
                      <a:lnTo>
                        <a:pt x="6" y="28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18" y="24"/>
                      </a:lnTo>
                      <a:lnTo>
                        <a:pt x="28" y="20"/>
                      </a:lnTo>
                      <a:lnTo>
                        <a:pt x="30" y="4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30" y="0"/>
                      </a:lnTo>
                      <a:lnTo>
                        <a:pt x="26" y="0"/>
                      </a:lnTo>
                    </a:path>
                  </a:pathLst>
                </a:custGeom>
                <a:grp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/>
                </a:p>
              </p:txBody>
            </p:sp>
            <p:sp>
              <p:nvSpPr>
                <p:cNvPr id="543" name="Freeform 9">
                  <a:extLst>
                    <a:ext uri="{FF2B5EF4-FFF2-40B4-BE49-F238E27FC236}">
                      <a16:creationId xmlns:a16="http://schemas.microsoft.com/office/drawing/2014/main" id="{F45C73FF-4C16-4C9A-B5C9-F2405103D0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619288" y="3840163"/>
                  <a:ext cx="3175" cy="0"/>
                </a:xfrm>
                <a:custGeom>
                  <a:avLst/>
                  <a:gdLst>
                    <a:gd name="T0" fmla="*/ 0 w 2"/>
                    <a:gd name="T1" fmla="*/ 0 w 2"/>
                    <a:gd name="T2" fmla="*/ 2 w 2"/>
                    <a:gd name="T3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/>
                </a:p>
              </p:txBody>
            </p:sp>
            <p:sp>
              <p:nvSpPr>
                <p:cNvPr id="544" name="Rectangle 10">
                  <a:extLst>
                    <a:ext uri="{FF2B5EF4-FFF2-40B4-BE49-F238E27FC236}">
                      <a16:creationId xmlns:a16="http://schemas.microsoft.com/office/drawing/2014/main" id="{1D741665-6066-47D0-B12A-AE3031F653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68388" y="2571750"/>
                  <a:ext cx="1588" cy="1588"/>
                </a:xfrm>
                <a:prstGeom prst="rect">
                  <a:avLst/>
                </a:prstGeom>
                <a:grp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/>
                </a:p>
              </p:txBody>
            </p:sp>
            <p:sp>
              <p:nvSpPr>
                <p:cNvPr id="545" name="Freeform 11">
                  <a:extLst>
                    <a:ext uri="{FF2B5EF4-FFF2-40B4-BE49-F238E27FC236}">
                      <a16:creationId xmlns:a16="http://schemas.microsoft.com/office/drawing/2014/main" id="{E8FE5C90-CC68-4CC4-9A99-6BDAFBC761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644563" y="2047875"/>
                  <a:ext cx="3175" cy="0"/>
                </a:xfrm>
                <a:custGeom>
                  <a:avLst/>
                  <a:gdLst>
                    <a:gd name="T0" fmla="*/ 0 w 2"/>
                    <a:gd name="T1" fmla="*/ 0 w 2"/>
                    <a:gd name="T2" fmla="*/ 2 w 2"/>
                    <a:gd name="T3" fmla="*/ 0 w 2"/>
                    <a:gd name="T4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grp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/>
                </a:p>
              </p:txBody>
            </p:sp>
          </p:grpSp>
          <p:grpSp>
            <p:nvGrpSpPr>
              <p:cNvPr id="468" name="Группа 467">
                <a:extLst>
                  <a:ext uri="{FF2B5EF4-FFF2-40B4-BE49-F238E27FC236}">
                    <a16:creationId xmlns:a16="http://schemas.microsoft.com/office/drawing/2014/main" id="{366969FE-ED74-4D2B-BAE8-124DB9154724}"/>
                  </a:ext>
                </a:extLst>
              </p:cNvPr>
              <p:cNvGrpSpPr/>
              <p:nvPr/>
            </p:nvGrpSpPr>
            <p:grpSpPr>
              <a:xfrm>
                <a:off x="-7593006" y="2888655"/>
                <a:ext cx="6236667" cy="4680712"/>
                <a:chOff x="623147" y="2888655"/>
                <a:chExt cx="6236667" cy="4680712"/>
              </a:xfrm>
            </p:grpSpPr>
            <p:sp>
              <p:nvSpPr>
                <p:cNvPr id="469" name="Овал 468">
                  <a:extLst>
                    <a:ext uri="{FF2B5EF4-FFF2-40B4-BE49-F238E27FC236}">
                      <a16:creationId xmlns:a16="http://schemas.microsoft.com/office/drawing/2014/main" id="{7D1BDF81-7FAD-4826-83C4-F7C5CC9D9300}"/>
                    </a:ext>
                  </a:extLst>
                </p:cNvPr>
                <p:cNvSpPr/>
                <p:nvPr/>
              </p:nvSpPr>
              <p:spPr>
                <a:xfrm>
                  <a:off x="5797373" y="6357553"/>
                  <a:ext cx="135781" cy="13578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/>
                </a:p>
              </p:txBody>
            </p:sp>
            <p:sp>
              <p:nvSpPr>
                <p:cNvPr id="470" name="Овал 469">
                  <a:extLst>
                    <a:ext uri="{FF2B5EF4-FFF2-40B4-BE49-F238E27FC236}">
                      <a16:creationId xmlns:a16="http://schemas.microsoft.com/office/drawing/2014/main" id="{FFD2AAE4-9E9A-4849-9F04-509545B4F54B}"/>
                    </a:ext>
                  </a:extLst>
                </p:cNvPr>
                <p:cNvSpPr/>
                <p:nvPr/>
              </p:nvSpPr>
              <p:spPr>
                <a:xfrm>
                  <a:off x="4111448" y="7176703"/>
                  <a:ext cx="135781" cy="13578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/>
                </a:p>
              </p:txBody>
            </p:sp>
            <p:sp>
              <p:nvSpPr>
                <p:cNvPr id="471" name="Овал 470">
                  <a:extLst>
                    <a:ext uri="{FF2B5EF4-FFF2-40B4-BE49-F238E27FC236}">
                      <a16:creationId xmlns:a16="http://schemas.microsoft.com/office/drawing/2014/main" id="{1FF41AA3-103F-4797-8BD7-AD4021BFFAB2}"/>
                    </a:ext>
                  </a:extLst>
                </p:cNvPr>
                <p:cNvSpPr/>
                <p:nvPr/>
              </p:nvSpPr>
              <p:spPr>
                <a:xfrm>
                  <a:off x="3492323" y="7214803"/>
                  <a:ext cx="135781" cy="13578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/>
                </a:p>
              </p:txBody>
            </p:sp>
            <p:sp>
              <p:nvSpPr>
                <p:cNvPr id="472" name="Овал 471">
                  <a:extLst>
                    <a:ext uri="{FF2B5EF4-FFF2-40B4-BE49-F238E27FC236}">
                      <a16:creationId xmlns:a16="http://schemas.microsoft.com/office/drawing/2014/main" id="{53A02E70-91DE-4754-8263-3A7C7EC6E3D2}"/>
                    </a:ext>
                  </a:extLst>
                </p:cNvPr>
                <p:cNvSpPr/>
                <p:nvPr/>
              </p:nvSpPr>
              <p:spPr>
                <a:xfrm>
                  <a:off x="2654123" y="6852853"/>
                  <a:ext cx="135781" cy="13578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/>
                </a:p>
              </p:txBody>
            </p:sp>
            <p:sp>
              <p:nvSpPr>
                <p:cNvPr id="473" name="Овал 472">
                  <a:extLst>
                    <a:ext uri="{FF2B5EF4-FFF2-40B4-BE49-F238E27FC236}">
                      <a16:creationId xmlns:a16="http://schemas.microsoft.com/office/drawing/2014/main" id="{36029024-B632-4DB7-85C5-E9983CF2FFEE}"/>
                    </a:ext>
                  </a:extLst>
                </p:cNvPr>
                <p:cNvSpPr/>
                <p:nvPr/>
              </p:nvSpPr>
              <p:spPr>
                <a:xfrm>
                  <a:off x="4578173" y="4233478"/>
                  <a:ext cx="135781" cy="13578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/>
                </a:p>
              </p:txBody>
            </p:sp>
            <p:sp>
              <p:nvSpPr>
                <p:cNvPr id="474" name="Овал 473">
                  <a:extLst>
                    <a:ext uri="{FF2B5EF4-FFF2-40B4-BE49-F238E27FC236}">
                      <a16:creationId xmlns:a16="http://schemas.microsoft.com/office/drawing/2014/main" id="{E490256A-1E54-47F7-968C-C5403F69D554}"/>
                    </a:ext>
                  </a:extLst>
                </p:cNvPr>
                <p:cNvSpPr/>
                <p:nvPr/>
              </p:nvSpPr>
              <p:spPr>
                <a:xfrm>
                  <a:off x="4216223" y="4300153"/>
                  <a:ext cx="135781" cy="13578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/>
                </a:p>
              </p:txBody>
            </p:sp>
            <p:sp>
              <p:nvSpPr>
                <p:cNvPr id="479" name="Овал 478">
                  <a:extLst>
                    <a:ext uri="{FF2B5EF4-FFF2-40B4-BE49-F238E27FC236}">
                      <a16:creationId xmlns:a16="http://schemas.microsoft.com/office/drawing/2014/main" id="{7D55D97C-DF76-4D1D-8C71-0B3477B1B0EB}"/>
                    </a:ext>
                  </a:extLst>
                </p:cNvPr>
                <p:cNvSpPr/>
                <p:nvPr/>
              </p:nvSpPr>
              <p:spPr>
                <a:xfrm>
                  <a:off x="5521148" y="3204778"/>
                  <a:ext cx="135781" cy="13578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/>
                </a:p>
              </p:txBody>
            </p:sp>
            <p:sp>
              <p:nvSpPr>
                <p:cNvPr id="480" name="Овал 479">
                  <a:extLst>
                    <a:ext uri="{FF2B5EF4-FFF2-40B4-BE49-F238E27FC236}">
                      <a16:creationId xmlns:a16="http://schemas.microsoft.com/office/drawing/2014/main" id="{53F90CF8-6294-4717-8A7A-7872B0F2D17E}"/>
                    </a:ext>
                  </a:extLst>
                </p:cNvPr>
                <p:cNvSpPr/>
                <p:nvPr/>
              </p:nvSpPr>
              <p:spPr>
                <a:xfrm>
                  <a:off x="1215901" y="4221939"/>
                  <a:ext cx="135781" cy="13578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/>
                </a:p>
              </p:txBody>
            </p:sp>
            <p:sp>
              <p:nvSpPr>
                <p:cNvPr id="481" name="Овал 480">
                  <a:extLst>
                    <a:ext uri="{FF2B5EF4-FFF2-40B4-BE49-F238E27FC236}">
                      <a16:creationId xmlns:a16="http://schemas.microsoft.com/office/drawing/2014/main" id="{7A1DF781-9574-449D-B544-B71B926E9D24}"/>
                    </a:ext>
                  </a:extLst>
                </p:cNvPr>
                <p:cNvSpPr/>
                <p:nvPr/>
              </p:nvSpPr>
              <p:spPr>
                <a:xfrm>
                  <a:off x="1654596" y="2939721"/>
                  <a:ext cx="135781" cy="13578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/>
                </a:p>
              </p:txBody>
            </p:sp>
            <p:sp>
              <p:nvSpPr>
                <p:cNvPr id="487" name="Овал 486">
                  <a:extLst>
                    <a:ext uri="{FF2B5EF4-FFF2-40B4-BE49-F238E27FC236}">
                      <a16:creationId xmlns:a16="http://schemas.microsoft.com/office/drawing/2014/main" id="{66AE3782-2908-435B-800E-24F417FD2417}"/>
                    </a:ext>
                  </a:extLst>
                </p:cNvPr>
                <p:cNvSpPr/>
                <p:nvPr/>
              </p:nvSpPr>
              <p:spPr>
                <a:xfrm>
                  <a:off x="4721048" y="5786053"/>
                  <a:ext cx="135781" cy="13578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/>
                </a:p>
              </p:txBody>
            </p:sp>
            <p:sp>
              <p:nvSpPr>
                <p:cNvPr id="490" name="Овал 489">
                  <a:extLst>
                    <a:ext uri="{FF2B5EF4-FFF2-40B4-BE49-F238E27FC236}">
                      <a16:creationId xmlns:a16="http://schemas.microsoft.com/office/drawing/2014/main" id="{FF067213-7435-42DF-AEF8-DEB463BACBAE}"/>
                    </a:ext>
                  </a:extLst>
                </p:cNvPr>
                <p:cNvSpPr/>
                <p:nvPr/>
              </p:nvSpPr>
              <p:spPr>
                <a:xfrm>
                  <a:off x="1501598" y="6081328"/>
                  <a:ext cx="135781" cy="13578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/>
                </a:p>
              </p:txBody>
            </p:sp>
            <p:sp>
              <p:nvSpPr>
                <p:cNvPr id="491" name="Прямоугольник 490">
                  <a:extLst>
                    <a:ext uri="{FF2B5EF4-FFF2-40B4-BE49-F238E27FC236}">
                      <a16:creationId xmlns:a16="http://schemas.microsoft.com/office/drawing/2014/main" id="{E3E339B9-A463-4DF8-B4F6-5B1E6BB128BF}"/>
                    </a:ext>
                  </a:extLst>
                </p:cNvPr>
                <p:cNvSpPr/>
                <p:nvPr/>
              </p:nvSpPr>
              <p:spPr>
                <a:xfrm>
                  <a:off x="2322630" y="6983798"/>
                  <a:ext cx="750127" cy="2426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550" dirty="0">
                      <a:solidFill>
                        <a:srgbClr val="333332"/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Троицк</a:t>
                  </a:r>
                </a:p>
              </p:txBody>
            </p:sp>
            <p:sp>
              <p:nvSpPr>
                <p:cNvPr id="492" name="Прямоугольник 491">
                  <a:extLst>
                    <a:ext uri="{FF2B5EF4-FFF2-40B4-BE49-F238E27FC236}">
                      <a16:creationId xmlns:a16="http://schemas.microsoft.com/office/drawing/2014/main" id="{61E4A684-1202-4D3A-986C-1B1927CB2241}"/>
                    </a:ext>
                  </a:extLst>
                </p:cNvPr>
                <p:cNvSpPr/>
                <p:nvPr/>
              </p:nvSpPr>
              <p:spPr>
                <a:xfrm>
                  <a:off x="3189406" y="6976496"/>
                  <a:ext cx="750127" cy="2426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550" dirty="0">
                      <a:solidFill>
                        <a:srgbClr val="333332"/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Подольск</a:t>
                  </a:r>
                </a:p>
              </p:txBody>
            </p:sp>
            <p:sp>
              <p:nvSpPr>
                <p:cNvPr id="493" name="Прямоугольник 492">
                  <a:extLst>
                    <a:ext uri="{FF2B5EF4-FFF2-40B4-BE49-F238E27FC236}">
                      <a16:creationId xmlns:a16="http://schemas.microsoft.com/office/drawing/2014/main" id="{BDD0A035-E3AC-4E06-AF91-FFD8FF6C8E79}"/>
                    </a:ext>
                  </a:extLst>
                </p:cNvPr>
                <p:cNvSpPr/>
                <p:nvPr/>
              </p:nvSpPr>
              <p:spPr>
                <a:xfrm>
                  <a:off x="3740006" y="7326699"/>
                  <a:ext cx="880673" cy="2426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550" dirty="0">
                      <a:solidFill>
                        <a:srgbClr val="333332"/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Домодедово</a:t>
                  </a:r>
                </a:p>
              </p:txBody>
            </p:sp>
            <p:sp>
              <p:nvSpPr>
                <p:cNvPr id="498" name="Прямоугольник 497">
                  <a:extLst>
                    <a:ext uri="{FF2B5EF4-FFF2-40B4-BE49-F238E27FC236}">
                      <a16:creationId xmlns:a16="http://schemas.microsoft.com/office/drawing/2014/main" id="{B2559F0E-8240-4C2A-8278-5D583BC24C26}"/>
                    </a:ext>
                  </a:extLst>
                </p:cNvPr>
                <p:cNvSpPr/>
                <p:nvPr/>
              </p:nvSpPr>
              <p:spPr>
                <a:xfrm>
                  <a:off x="5435459" y="6526598"/>
                  <a:ext cx="880673" cy="2426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550" dirty="0">
                      <a:solidFill>
                        <a:srgbClr val="333332"/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Раменское</a:t>
                  </a:r>
                </a:p>
              </p:txBody>
            </p:sp>
            <p:sp>
              <p:nvSpPr>
                <p:cNvPr id="499" name="Прямоугольник 498">
                  <a:extLst>
                    <a:ext uri="{FF2B5EF4-FFF2-40B4-BE49-F238E27FC236}">
                      <a16:creationId xmlns:a16="http://schemas.microsoft.com/office/drawing/2014/main" id="{C1CB3662-8DC8-4CC0-93C1-E3C8101B43F8}"/>
                    </a:ext>
                  </a:extLst>
                </p:cNvPr>
                <p:cNvSpPr/>
                <p:nvPr/>
              </p:nvSpPr>
              <p:spPr>
                <a:xfrm>
                  <a:off x="4816334" y="5755073"/>
                  <a:ext cx="880673" cy="2426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550" dirty="0">
                      <a:solidFill>
                        <a:srgbClr val="333332"/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Люберцы</a:t>
                  </a:r>
                </a:p>
              </p:txBody>
            </p:sp>
            <p:sp>
              <p:nvSpPr>
                <p:cNvPr id="501" name="Прямоугольник 500">
                  <a:extLst>
                    <a:ext uri="{FF2B5EF4-FFF2-40B4-BE49-F238E27FC236}">
                      <a16:creationId xmlns:a16="http://schemas.microsoft.com/office/drawing/2014/main" id="{672EBA90-0114-4117-B1A6-14475E4B3C24}"/>
                    </a:ext>
                  </a:extLst>
                </p:cNvPr>
                <p:cNvSpPr/>
                <p:nvPr/>
              </p:nvSpPr>
              <p:spPr>
                <a:xfrm>
                  <a:off x="5979141" y="4640658"/>
                  <a:ext cx="880673" cy="2426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550" dirty="0">
                      <a:solidFill>
                        <a:srgbClr val="333332"/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Ногинск</a:t>
                  </a:r>
                </a:p>
              </p:txBody>
            </p:sp>
            <p:sp>
              <p:nvSpPr>
                <p:cNvPr id="502" name="Овал 501">
                  <a:extLst>
                    <a:ext uri="{FF2B5EF4-FFF2-40B4-BE49-F238E27FC236}">
                      <a16:creationId xmlns:a16="http://schemas.microsoft.com/office/drawing/2014/main" id="{8EF3553B-E0FC-40E2-A087-E4E43B8D2089}"/>
                    </a:ext>
                  </a:extLst>
                </p:cNvPr>
                <p:cNvSpPr/>
                <p:nvPr/>
              </p:nvSpPr>
              <p:spPr>
                <a:xfrm>
                  <a:off x="6578423" y="4690678"/>
                  <a:ext cx="135781" cy="13578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/>
                </a:p>
              </p:txBody>
            </p:sp>
            <p:sp>
              <p:nvSpPr>
                <p:cNvPr id="503" name="Прямоугольник 502">
                  <a:extLst>
                    <a:ext uri="{FF2B5EF4-FFF2-40B4-BE49-F238E27FC236}">
                      <a16:creationId xmlns:a16="http://schemas.microsoft.com/office/drawing/2014/main" id="{61C888BB-EFA6-435D-B410-AF88776C52AD}"/>
                    </a:ext>
                  </a:extLst>
                </p:cNvPr>
                <p:cNvSpPr/>
                <p:nvPr/>
              </p:nvSpPr>
              <p:spPr>
                <a:xfrm>
                  <a:off x="4702790" y="4183459"/>
                  <a:ext cx="880673" cy="2426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550" dirty="0">
                      <a:solidFill>
                        <a:srgbClr val="333332"/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Королев</a:t>
                  </a:r>
                </a:p>
              </p:txBody>
            </p:sp>
            <p:sp>
              <p:nvSpPr>
                <p:cNvPr id="507" name="Прямоугольник 506">
                  <a:extLst>
                    <a:ext uri="{FF2B5EF4-FFF2-40B4-BE49-F238E27FC236}">
                      <a16:creationId xmlns:a16="http://schemas.microsoft.com/office/drawing/2014/main" id="{34F65396-EA16-4BCB-BAF1-A769B572287D}"/>
                    </a:ext>
                  </a:extLst>
                </p:cNvPr>
                <p:cNvSpPr/>
                <p:nvPr/>
              </p:nvSpPr>
              <p:spPr>
                <a:xfrm>
                  <a:off x="3607449" y="4250730"/>
                  <a:ext cx="880673" cy="2426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550" dirty="0">
                      <a:solidFill>
                        <a:srgbClr val="333332"/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Мытищи</a:t>
                  </a:r>
                </a:p>
              </p:txBody>
            </p:sp>
            <p:sp>
              <p:nvSpPr>
                <p:cNvPr id="508" name="Прямоугольник 507">
                  <a:extLst>
                    <a:ext uri="{FF2B5EF4-FFF2-40B4-BE49-F238E27FC236}">
                      <a16:creationId xmlns:a16="http://schemas.microsoft.com/office/drawing/2014/main" id="{506158D8-9EE8-490B-BDE1-65EAC6280C7A}"/>
                    </a:ext>
                  </a:extLst>
                </p:cNvPr>
                <p:cNvSpPr/>
                <p:nvPr/>
              </p:nvSpPr>
              <p:spPr>
                <a:xfrm>
                  <a:off x="5655323" y="3155355"/>
                  <a:ext cx="1058880" cy="2426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550" dirty="0">
                      <a:solidFill>
                        <a:srgbClr val="333332"/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Красноармейск</a:t>
                  </a:r>
                </a:p>
              </p:txBody>
            </p:sp>
            <p:sp>
              <p:nvSpPr>
                <p:cNvPr id="509" name="Прямоугольник 508">
                  <a:extLst>
                    <a:ext uri="{FF2B5EF4-FFF2-40B4-BE49-F238E27FC236}">
                      <a16:creationId xmlns:a16="http://schemas.microsoft.com/office/drawing/2014/main" id="{6695FAC0-DB13-430C-B8A9-B169AD2EE813}"/>
                    </a:ext>
                  </a:extLst>
                </p:cNvPr>
                <p:cNvSpPr/>
                <p:nvPr/>
              </p:nvSpPr>
              <p:spPr>
                <a:xfrm>
                  <a:off x="1864374" y="2888655"/>
                  <a:ext cx="1058880" cy="2426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550" dirty="0">
                      <a:solidFill>
                        <a:srgbClr val="333332"/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Солнечногорск</a:t>
                  </a:r>
                </a:p>
              </p:txBody>
            </p:sp>
            <p:sp>
              <p:nvSpPr>
                <p:cNvPr id="510" name="Прямоугольник 509">
                  <a:extLst>
                    <a:ext uri="{FF2B5EF4-FFF2-40B4-BE49-F238E27FC236}">
                      <a16:creationId xmlns:a16="http://schemas.microsoft.com/office/drawing/2014/main" id="{D6637E02-7015-4C0D-963A-956E72B75D60}"/>
                    </a:ext>
                  </a:extLst>
                </p:cNvPr>
                <p:cNvSpPr/>
                <p:nvPr/>
              </p:nvSpPr>
              <p:spPr>
                <a:xfrm>
                  <a:off x="740902" y="4182042"/>
                  <a:ext cx="579586" cy="2426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550" dirty="0">
                      <a:solidFill>
                        <a:srgbClr val="333332"/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Истра</a:t>
                  </a:r>
                </a:p>
              </p:txBody>
            </p:sp>
            <p:sp>
              <p:nvSpPr>
                <p:cNvPr id="515" name="Прямоугольник 514">
                  <a:extLst>
                    <a:ext uri="{FF2B5EF4-FFF2-40B4-BE49-F238E27FC236}">
                      <a16:creationId xmlns:a16="http://schemas.microsoft.com/office/drawing/2014/main" id="{F4A75233-DF45-40B1-9969-FDBCE9EDF360}"/>
                    </a:ext>
                  </a:extLst>
                </p:cNvPr>
                <p:cNvSpPr/>
                <p:nvPr/>
              </p:nvSpPr>
              <p:spPr>
                <a:xfrm>
                  <a:off x="879924" y="5974755"/>
                  <a:ext cx="820825" cy="35872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550" dirty="0">
                      <a:solidFill>
                        <a:srgbClr val="333332"/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Большие Вяземы</a:t>
                  </a:r>
                </a:p>
              </p:txBody>
            </p:sp>
            <p:sp>
              <p:nvSpPr>
                <p:cNvPr id="516" name="Freeform 13">
                  <a:extLst>
                    <a:ext uri="{FF2B5EF4-FFF2-40B4-BE49-F238E27FC236}">
                      <a16:creationId xmlns:a16="http://schemas.microsoft.com/office/drawing/2014/main" id="{28AFD170-0C54-4E6C-8D30-31226AB77E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3432" y="7278984"/>
                  <a:ext cx="267502" cy="266805"/>
                </a:xfrm>
                <a:custGeom>
                  <a:avLst/>
                  <a:gdLst>
                    <a:gd name="T0" fmla="*/ 454 w 454"/>
                    <a:gd name="T1" fmla="*/ 45 h 453"/>
                    <a:gd name="T2" fmla="*/ 441 w 454"/>
                    <a:gd name="T3" fmla="*/ 13 h 453"/>
                    <a:gd name="T4" fmla="*/ 441 w 454"/>
                    <a:gd name="T5" fmla="*/ 13 h 453"/>
                    <a:gd name="T6" fmla="*/ 409 w 454"/>
                    <a:gd name="T7" fmla="*/ 0 h 453"/>
                    <a:gd name="T8" fmla="*/ 409 w 454"/>
                    <a:gd name="T9" fmla="*/ 0 h 453"/>
                    <a:gd name="T10" fmla="*/ 377 w 454"/>
                    <a:gd name="T11" fmla="*/ 13 h 453"/>
                    <a:gd name="T12" fmla="*/ 282 w 454"/>
                    <a:gd name="T13" fmla="*/ 112 h 453"/>
                    <a:gd name="T14" fmla="*/ 58 w 454"/>
                    <a:gd name="T15" fmla="*/ 38 h 453"/>
                    <a:gd name="T16" fmla="*/ 46 w 454"/>
                    <a:gd name="T17" fmla="*/ 41 h 453"/>
                    <a:gd name="T18" fmla="*/ 13 w 454"/>
                    <a:gd name="T19" fmla="*/ 73 h 453"/>
                    <a:gd name="T20" fmla="*/ 10 w 454"/>
                    <a:gd name="T21" fmla="*/ 83 h 453"/>
                    <a:gd name="T22" fmla="*/ 15 w 454"/>
                    <a:gd name="T23" fmla="*/ 92 h 453"/>
                    <a:gd name="T24" fmla="*/ 195 w 454"/>
                    <a:gd name="T25" fmla="*/ 203 h 453"/>
                    <a:gd name="T26" fmla="*/ 98 w 454"/>
                    <a:gd name="T27" fmla="*/ 305 h 453"/>
                    <a:gd name="T28" fmla="*/ 41 w 454"/>
                    <a:gd name="T29" fmla="*/ 295 h 453"/>
                    <a:gd name="T30" fmla="*/ 31 w 454"/>
                    <a:gd name="T31" fmla="*/ 299 h 453"/>
                    <a:gd name="T32" fmla="*/ 5 w 454"/>
                    <a:gd name="T33" fmla="*/ 325 h 453"/>
                    <a:gd name="T34" fmla="*/ 1 w 454"/>
                    <a:gd name="T35" fmla="*/ 336 h 453"/>
                    <a:gd name="T36" fmla="*/ 9 w 454"/>
                    <a:gd name="T37" fmla="*/ 345 h 453"/>
                    <a:gd name="T38" fmla="*/ 83 w 454"/>
                    <a:gd name="T39" fmla="*/ 371 h 453"/>
                    <a:gd name="T40" fmla="*/ 109 w 454"/>
                    <a:gd name="T41" fmla="*/ 445 h 453"/>
                    <a:gd name="T42" fmla="*/ 118 w 454"/>
                    <a:gd name="T43" fmla="*/ 452 h 453"/>
                    <a:gd name="T44" fmla="*/ 120 w 454"/>
                    <a:gd name="T45" fmla="*/ 453 h 453"/>
                    <a:gd name="T46" fmla="*/ 129 w 454"/>
                    <a:gd name="T47" fmla="*/ 449 h 453"/>
                    <a:gd name="T48" fmla="*/ 155 w 454"/>
                    <a:gd name="T49" fmla="*/ 423 h 453"/>
                    <a:gd name="T50" fmla="*/ 158 w 454"/>
                    <a:gd name="T51" fmla="*/ 413 h 453"/>
                    <a:gd name="T52" fmla="*/ 149 w 454"/>
                    <a:gd name="T53" fmla="*/ 356 h 453"/>
                    <a:gd name="T54" fmla="*/ 251 w 454"/>
                    <a:gd name="T55" fmla="*/ 258 h 453"/>
                    <a:gd name="T56" fmla="*/ 361 w 454"/>
                    <a:gd name="T57" fmla="*/ 438 h 453"/>
                    <a:gd name="T58" fmla="*/ 370 w 454"/>
                    <a:gd name="T59" fmla="*/ 444 h 453"/>
                    <a:gd name="T60" fmla="*/ 380 w 454"/>
                    <a:gd name="T61" fmla="*/ 441 h 453"/>
                    <a:gd name="T62" fmla="*/ 413 w 454"/>
                    <a:gd name="T63" fmla="*/ 408 h 453"/>
                    <a:gd name="T64" fmla="*/ 416 w 454"/>
                    <a:gd name="T65" fmla="*/ 396 h 453"/>
                    <a:gd name="T66" fmla="*/ 341 w 454"/>
                    <a:gd name="T67" fmla="*/ 171 h 453"/>
                    <a:gd name="T68" fmla="*/ 440 w 454"/>
                    <a:gd name="T69" fmla="*/ 76 h 453"/>
                    <a:gd name="T70" fmla="*/ 454 w 454"/>
                    <a:gd name="T71" fmla="*/ 45 h 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54" h="453">
                      <a:moveTo>
                        <a:pt x="454" y="45"/>
                      </a:moveTo>
                      <a:cubicBezTo>
                        <a:pt x="454" y="33"/>
                        <a:pt x="450" y="21"/>
                        <a:pt x="441" y="13"/>
                      </a:cubicBezTo>
                      <a:cubicBezTo>
                        <a:pt x="441" y="13"/>
                        <a:pt x="441" y="13"/>
                        <a:pt x="441" y="13"/>
                      </a:cubicBezTo>
                      <a:cubicBezTo>
                        <a:pt x="433" y="4"/>
                        <a:pt x="421" y="0"/>
                        <a:pt x="409" y="0"/>
                      </a:cubicBezTo>
                      <a:cubicBezTo>
                        <a:pt x="409" y="0"/>
                        <a:pt x="409" y="0"/>
                        <a:pt x="409" y="0"/>
                      </a:cubicBezTo>
                      <a:cubicBezTo>
                        <a:pt x="397" y="0"/>
                        <a:pt x="386" y="5"/>
                        <a:pt x="377" y="13"/>
                      </a:cubicBezTo>
                      <a:cubicBezTo>
                        <a:pt x="282" y="112"/>
                        <a:pt x="282" y="112"/>
                        <a:pt x="282" y="112"/>
                      </a:cubicBezTo>
                      <a:cubicBezTo>
                        <a:pt x="58" y="38"/>
                        <a:pt x="58" y="38"/>
                        <a:pt x="58" y="38"/>
                      </a:cubicBezTo>
                      <a:cubicBezTo>
                        <a:pt x="54" y="36"/>
                        <a:pt x="49" y="38"/>
                        <a:pt x="46" y="41"/>
                      </a:cubicBezTo>
                      <a:cubicBezTo>
                        <a:pt x="13" y="73"/>
                        <a:pt x="13" y="73"/>
                        <a:pt x="13" y="73"/>
                      </a:cubicBezTo>
                      <a:cubicBezTo>
                        <a:pt x="10" y="76"/>
                        <a:pt x="9" y="80"/>
                        <a:pt x="10" y="83"/>
                      </a:cubicBezTo>
                      <a:cubicBezTo>
                        <a:pt x="10" y="87"/>
                        <a:pt x="12" y="90"/>
                        <a:pt x="15" y="92"/>
                      </a:cubicBezTo>
                      <a:cubicBezTo>
                        <a:pt x="195" y="203"/>
                        <a:pt x="195" y="203"/>
                        <a:pt x="195" y="203"/>
                      </a:cubicBezTo>
                      <a:cubicBezTo>
                        <a:pt x="98" y="305"/>
                        <a:pt x="98" y="305"/>
                        <a:pt x="98" y="305"/>
                      </a:cubicBezTo>
                      <a:cubicBezTo>
                        <a:pt x="41" y="295"/>
                        <a:pt x="41" y="295"/>
                        <a:pt x="41" y="295"/>
                      </a:cubicBezTo>
                      <a:cubicBezTo>
                        <a:pt x="37" y="295"/>
                        <a:pt x="33" y="296"/>
                        <a:pt x="31" y="299"/>
                      </a:cubicBezTo>
                      <a:cubicBezTo>
                        <a:pt x="5" y="325"/>
                        <a:pt x="5" y="325"/>
                        <a:pt x="5" y="325"/>
                      </a:cubicBezTo>
                      <a:cubicBezTo>
                        <a:pt x="2" y="328"/>
                        <a:pt x="0" y="332"/>
                        <a:pt x="1" y="336"/>
                      </a:cubicBezTo>
                      <a:cubicBezTo>
                        <a:pt x="2" y="340"/>
                        <a:pt x="5" y="343"/>
                        <a:pt x="9" y="345"/>
                      </a:cubicBezTo>
                      <a:cubicBezTo>
                        <a:pt x="83" y="371"/>
                        <a:pt x="83" y="371"/>
                        <a:pt x="83" y="371"/>
                      </a:cubicBezTo>
                      <a:cubicBezTo>
                        <a:pt x="109" y="445"/>
                        <a:pt x="109" y="445"/>
                        <a:pt x="109" y="445"/>
                      </a:cubicBezTo>
                      <a:cubicBezTo>
                        <a:pt x="110" y="448"/>
                        <a:pt x="114" y="451"/>
                        <a:pt x="118" y="452"/>
                      </a:cubicBezTo>
                      <a:cubicBezTo>
                        <a:pt x="119" y="453"/>
                        <a:pt x="119" y="453"/>
                        <a:pt x="120" y="453"/>
                      </a:cubicBezTo>
                      <a:cubicBezTo>
                        <a:pt x="123" y="453"/>
                        <a:pt x="127" y="451"/>
                        <a:pt x="129" y="449"/>
                      </a:cubicBezTo>
                      <a:cubicBezTo>
                        <a:pt x="155" y="423"/>
                        <a:pt x="155" y="423"/>
                        <a:pt x="155" y="423"/>
                      </a:cubicBezTo>
                      <a:cubicBezTo>
                        <a:pt x="158" y="420"/>
                        <a:pt x="159" y="416"/>
                        <a:pt x="158" y="413"/>
                      </a:cubicBezTo>
                      <a:cubicBezTo>
                        <a:pt x="149" y="356"/>
                        <a:pt x="149" y="356"/>
                        <a:pt x="149" y="356"/>
                      </a:cubicBezTo>
                      <a:cubicBezTo>
                        <a:pt x="251" y="258"/>
                        <a:pt x="251" y="258"/>
                        <a:pt x="251" y="258"/>
                      </a:cubicBezTo>
                      <a:cubicBezTo>
                        <a:pt x="361" y="438"/>
                        <a:pt x="361" y="438"/>
                        <a:pt x="361" y="438"/>
                      </a:cubicBezTo>
                      <a:cubicBezTo>
                        <a:pt x="363" y="442"/>
                        <a:pt x="367" y="444"/>
                        <a:pt x="370" y="444"/>
                      </a:cubicBezTo>
                      <a:cubicBezTo>
                        <a:pt x="374" y="444"/>
                        <a:pt x="378" y="443"/>
                        <a:pt x="380" y="441"/>
                      </a:cubicBezTo>
                      <a:cubicBezTo>
                        <a:pt x="413" y="408"/>
                        <a:pt x="413" y="408"/>
                        <a:pt x="413" y="408"/>
                      </a:cubicBezTo>
                      <a:cubicBezTo>
                        <a:pt x="416" y="405"/>
                        <a:pt x="417" y="400"/>
                        <a:pt x="416" y="396"/>
                      </a:cubicBezTo>
                      <a:cubicBezTo>
                        <a:pt x="341" y="171"/>
                        <a:pt x="341" y="171"/>
                        <a:pt x="341" y="171"/>
                      </a:cubicBezTo>
                      <a:cubicBezTo>
                        <a:pt x="440" y="76"/>
                        <a:pt x="440" y="76"/>
                        <a:pt x="440" y="76"/>
                      </a:cubicBezTo>
                      <a:cubicBezTo>
                        <a:pt x="449" y="68"/>
                        <a:pt x="454" y="57"/>
                        <a:pt x="454" y="45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/>
                </a:p>
              </p:txBody>
            </p:sp>
            <p:sp>
              <p:nvSpPr>
                <p:cNvPr id="517" name="Freeform 13">
                  <a:extLst>
                    <a:ext uri="{FF2B5EF4-FFF2-40B4-BE49-F238E27FC236}">
                      <a16:creationId xmlns:a16="http://schemas.microsoft.com/office/drawing/2014/main" id="{8D02AB8B-EED7-4156-A909-EAE5091C8EA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456286" y="6142162"/>
                  <a:ext cx="267502" cy="266805"/>
                </a:xfrm>
                <a:custGeom>
                  <a:avLst/>
                  <a:gdLst>
                    <a:gd name="T0" fmla="*/ 454 w 454"/>
                    <a:gd name="T1" fmla="*/ 45 h 453"/>
                    <a:gd name="T2" fmla="*/ 441 w 454"/>
                    <a:gd name="T3" fmla="*/ 13 h 453"/>
                    <a:gd name="T4" fmla="*/ 441 w 454"/>
                    <a:gd name="T5" fmla="*/ 13 h 453"/>
                    <a:gd name="T6" fmla="*/ 409 w 454"/>
                    <a:gd name="T7" fmla="*/ 0 h 453"/>
                    <a:gd name="T8" fmla="*/ 409 w 454"/>
                    <a:gd name="T9" fmla="*/ 0 h 453"/>
                    <a:gd name="T10" fmla="*/ 377 w 454"/>
                    <a:gd name="T11" fmla="*/ 13 h 453"/>
                    <a:gd name="T12" fmla="*/ 282 w 454"/>
                    <a:gd name="T13" fmla="*/ 112 h 453"/>
                    <a:gd name="T14" fmla="*/ 58 w 454"/>
                    <a:gd name="T15" fmla="*/ 38 h 453"/>
                    <a:gd name="T16" fmla="*/ 46 w 454"/>
                    <a:gd name="T17" fmla="*/ 41 h 453"/>
                    <a:gd name="T18" fmla="*/ 13 w 454"/>
                    <a:gd name="T19" fmla="*/ 73 h 453"/>
                    <a:gd name="T20" fmla="*/ 10 w 454"/>
                    <a:gd name="T21" fmla="*/ 83 h 453"/>
                    <a:gd name="T22" fmla="*/ 15 w 454"/>
                    <a:gd name="T23" fmla="*/ 92 h 453"/>
                    <a:gd name="T24" fmla="*/ 195 w 454"/>
                    <a:gd name="T25" fmla="*/ 203 h 453"/>
                    <a:gd name="T26" fmla="*/ 98 w 454"/>
                    <a:gd name="T27" fmla="*/ 305 h 453"/>
                    <a:gd name="T28" fmla="*/ 41 w 454"/>
                    <a:gd name="T29" fmla="*/ 295 h 453"/>
                    <a:gd name="T30" fmla="*/ 31 w 454"/>
                    <a:gd name="T31" fmla="*/ 299 h 453"/>
                    <a:gd name="T32" fmla="*/ 5 w 454"/>
                    <a:gd name="T33" fmla="*/ 325 h 453"/>
                    <a:gd name="T34" fmla="*/ 1 w 454"/>
                    <a:gd name="T35" fmla="*/ 336 h 453"/>
                    <a:gd name="T36" fmla="*/ 9 w 454"/>
                    <a:gd name="T37" fmla="*/ 345 h 453"/>
                    <a:gd name="T38" fmla="*/ 83 w 454"/>
                    <a:gd name="T39" fmla="*/ 371 h 453"/>
                    <a:gd name="T40" fmla="*/ 109 w 454"/>
                    <a:gd name="T41" fmla="*/ 445 h 453"/>
                    <a:gd name="T42" fmla="*/ 118 w 454"/>
                    <a:gd name="T43" fmla="*/ 452 h 453"/>
                    <a:gd name="T44" fmla="*/ 120 w 454"/>
                    <a:gd name="T45" fmla="*/ 453 h 453"/>
                    <a:gd name="T46" fmla="*/ 129 w 454"/>
                    <a:gd name="T47" fmla="*/ 449 h 453"/>
                    <a:gd name="T48" fmla="*/ 155 w 454"/>
                    <a:gd name="T49" fmla="*/ 423 h 453"/>
                    <a:gd name="T50" fmla="*/ 158 w 454"/>
                    <a:gd name="T51" fmla="*/ 413 h 453"/>
                    <a:gd name="T52" fmla="*/ 149 w 454"/>
                    <a:gd name="T53" fmla="*/ 356 h 453"/>
                    <a:gd name="T54" fmla="*/ 251 w 454"/>
                    <a:gd name="T55" fmla="*/ 258 h 453"/>
                    <a:gd name="T56" fmla="*/ 361 w 454"/>
                    <a:gd name="T57" fmla="*/ 438 h 453"/>
                    <a:gd name="T58" fmla="*/ 370 w 454"/>
                    <a:gd name="T59" fmla="*/ 444 h 453"/>
                    <a:gd name="T60" fmla="*/ 380 w 454"/>
                    <a:gd name="T61" fmla="*/ 441 h 453"/>
                    <a:gd name="T62" fmla="*/ 413 w 454"/>
                    <a:gd name="T63" fmla="*/ 408 h 453"/>
                    <a:gd name="T64" fmla="*/ 416 w 454"/>
                    <a:gd name="T65" fmla="*/ 396 h 453"/>
                    <a:gd name="T66" fmla="*/ 341 w 454"/>
                    <a:gd name="T67" fmla="*/ 171 h 453"/>
                    <a:gd name="T68" fmla="*/ 440 w 454"/>
                    <a:gd name="T69" fmla="*/ 76 h 453"/>
                    <a:gd name="T70" fmla="*/ 454 w 454"/>
                    <a:gd name="T71" fmla="*/ 45 h 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54" h="453">
                      <a:moveTo>
                        <a:pt x="454" y="45"/>
                      </a:moveTo>
                      <a:cubicBezTo>
                        <a:pt x="454" y="33"/>
                        <a:pt x="450" y="21"/>
                        <a:pt x="441" y="13"/>
                      </a:cubicBezTo>
                      <a:cubicBezTo>
                        <a:pt x="441" y="13"/>
                        <a:pt x="441" y="13"/>
                        <a:pt x="441" y="13"/>
                      </a:cubicBezTo>
                      <a:cubicBezTo>
                        <a:pt x="433" y="4"/>
                        <a:pt x="421" y="0"/>
                        <a:pt x="409" y="0"/>
                      </a:cubicBezTo>
                      <a:cubicBezTo>
                        <a:pt x="409" y="0"/>
                        <a:pt x="409" y="0"/>
                        <a:pt x="409" y="0"/>
                      </a:cubicBezTo>
                      <a:cubicBezTo>
                        <a:pt x="397" y="0"/>
                        <a:pt x="386" y="5"/>
                        <a:pt x="377" y="13"/>
                      </a:cubicBezTo>
                      <a:cubicBezTo>
                        <a:pt x="282" y="112"/>
                        <a:pt x="282" y="112"/>
                        <a:pt x="282" y="112"/>
                      </a:cubicBezTo>
                      <a:cubicBezTo>
                        <a:pt x="58" y="38"/>
                        <a:pt x="58" y="38"/>
                        <a:pt x="58" y="38"/>
                      </a:cubicBezTo>
                      <a:cubicBezTo>
                        <a:pt x="54" y="36"/>
                        <a:pt x="49" y="38"/>
                        <a:pt x="46" y="41"/>
                      </a:cubicBezTo>
                      <a:cubicBezTo>
                        <a:pt x="13" y="73"/>
                        <a:pt x="13" y="73"/>
                        <a:pt x="13" y="73"/>
                      </a:cubicBezTo>
                      <a:cubicBezTo>
                        <a:pt x="10" y="76"/>
                        <a:pt x="9" y="80"/>
                        <a:pt x="10" y="83"/>
                      </a:cubicBezTo>
                      <a:cubicBezTo>
                        <a:pt x="10" y="87"/>
                        <a:pt x="12" y="90"/>
                        <a:pt x="15" y="92"/>
                      </a:cubicBezTo>
                      <a:cubicBezTo>
                        <a:pt x="195" y="203"/>
                        <a:pt x="195" y="203"/>
                        <a:pt x="195" y="203"/>
                      </a:cubicBezTo>
                      <a:cubicBezTo>
                        <a:pt x="98" y="305"/>
                        <a:pt x="98" y="305"/>
                        <a:pt x="98" y="305"/>
                      </a:cubicBezTo>
                      <a:cubicBezTo>
                        <a:pt x="41" y="295"/>
                        <a:pt x="41" y="295"/>
                        <a:pt x="41" y="295"/>
                      </a:cubicBezTo>
                      <a:cubicBezTo>
                        <a:pt x="37" y="295"/>
                        <a:pt x="33" y="296"/>
                        <a:pt x="31" y="299"/>
                      </a:cubicBezTo>
                      <a:cubicBezTo>
                        <a:pt x="5" y="325"/>
                        <a:pt x="5" y="325"/>
                        <a:pt x="5" y="325"/>
                      </a:cubicBezTo>
                      <a:cubicBezTo>
                        <a:pt x="2" y="328"/>
                        <a:pt x="0" y="332"/>
                        <a:pt x="1" y="336"/>
                      </a:cubicBezTo>
                      <a:cubicBezTo>
                        <a:pt x="2" y="340"/>
                        <a:pt x="5" y="343"/>
                        <a:pt x="9" y="345"/>
                      </a:cubicBezTo>
                      <a:cubicBezTo>
                        <a:pt x="83" y="371"/>
                        <a:pt x="83" y="371"/>
                        <a:pt x="83" y="371"/>
                      </a:cubicBezTo>
                      <a:cubicBezTo>
                        <a:pt x="109" y="445"/>
                        <a:pt x="109" y="445"/>
                        <a:pt x="109" y="445"/>
                      </a:cubicBezTo>
                      <a:cubicBezTo>
                        <a:pt x="110" y="448"/>
                        <a:pt x="114" y="451"/>
                        <a:pt x="118" y="452"/>
                      </a:cubicBezTo>
                      <a:cubicBezTo>
                        <a:pt x="119" y="453"/>
                        <a:pt x="119" y="453"/>
                        <a:pt x="120" y="453"/>
                      </a:cubicBezTo>
                      <a:cubicBezTo>
                        <a:pt x="123" y="453"/>
                        <a:pt x="127" y="451"/>
                        <a:pt x="129" y="449"/>
                      </a:cubicBezTo>
                      <a:cubicBezTo>
                        <a:pt x="155" y="423"/>
                        <a:pt x="155" y="423"/>
                        <a:pt x="155" y="423"/>
                      </a:cubicBezTo>
                      <a:cubicBezTo>
                        <a:pt x="158" y="420"/>
                        <a:pt x="159" y="416"/>
                        <a:pt x="158" y="413"/>
                      </a:cubicBezTo>
                      <a:cubicBezTo>
                        <a:pt x="149" y="356"/>
                        <a:pt x="149" y="356"/>
                        <a:pt x="149" y="356"/>
                      </a:cubicBezTo>
                      <a:cubicBezTo>
                        <a:pt x="251" y="258"/>
                        <a:pt x="251" y="258"/>
                        <a:pt x="251" y="258"/>
                      </a:cubicBezTo>
                      <a:cubicBezTo>
                        <a:pt x="361" y="438"/>
                        <a:pt x="361" y="438"/>
                        <a:pt x="361" y="438"/>
                      </a:cubicBezTo>
                      <a:cubicBezTo>
                        <a:pt x="363" y="442"/>
                        <a:pt x="367" y="444"/>
                        <a:pt x="370" y="444"/>
                      </a:cubicBezTo>
                      <a:cubicBezTo>
                        <a:pt x="374" y="444"/>
                        <a:pt x="378" y="443"/>
                        <a:pt x="380" y="441"/>
                      </a:cubicBezTo>
                      <a:cubicBezTo>
                        <a:pt x="413" y="408"/>
                        <a:pt x="413" y="408"/>
                        <a:pt x="413" y="408"/>
                      </a:cubicBezTo>
                      <a:cubicBezTo>
                        <a:pt x="416" y="405"/>
                        <a:pt x="417" y="400"/>
                        <a:pt x="416" y="396"/>
                      </a:cubicBezTo>
                      <a:cubicBezTo>
                        <a:pt x="341" y="171"/>
                        <a:pt x="341" y="171"/>
                        <a:pt x="341" y="171"/>
                      </a:cubicBezTo>
                      <a:cubicBezTo>
                        <a:pt x="440" y="76"/>
                        <a:pt x="440" y="76"/>
                        <a:pt x="440" y="76"/>
                      </a:cubicBezTo>
                      <a:cubicBezTo>
                        <a:pt x="449" y="68"/>
                        <a:pt x="454" y="57"/>
                        <a:pt x="454" y="45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/>
                </a:p>
              </p:txBody>
            </p:sp>
            <p:sp>
              <p:nvSpPr>
                <p:cNvPr id="525" name="Freeform 13">
                  <a:extLst>
                    <a:ext uri="{FF2B5EF4-FFF2-40B4-BE49-F238E27FC236}">
                      <a16:creationId xmlns:a16="http://schemas.microsoft.com/office/drawing/2014/main" id="{329E6171-2597-481D-AA3D-6316243B45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024697" y="4202151"/>
                  <a:ext cx="267502" cy="266805"/>
                </a:xfrm>
                <a:custGeom>
                  <a:avLst/>
                  <a:gdLst>
                    <a:gd name="T0" fmla="*/ 454 w 454"/>
                    <a:gd name="T1" fmla="*/ 45 h 453"/>
                    <a:gd name="T2" fmla="*/ 441 w 454"/>
                    <a:gd name="T3" fmla="*/ 13 h 453"/>
                    <a:gd name="T4" fmla="*/ 441 w 454"/>
                    <a:gd name="T5" fmla="*/ 13 h 453"/>
                    <a:gd name="T6" fmla="*/ 409 w 454"/>
                    <a:gd name="T7" fmla="*/ 0 h 453"/>
                    <a:gd name="T8" fmla="*/ 409 w 454"/>
                    <a:gd name="T9" fmla="*/ 0 h 453"/>
                    <a:gd name="T10" fmla="*/ 377 w 454"/>
                    <a:gd name="T11" fmla="*/ 13 h 453"/>
                    <a:gd name="T12" fmla="*/ 282 w 454"/>
                    <a:gd name="T13" fmla="*/ 112 h 453"/>
                    <a:gd name="T14" fmla="*/ 58 w 454"/>
                    <a:gd name="T15" fmla="*/ 38 h 453"/>
                    <a:gd name="T16" fmla="*/ 46 w 454"/>
                    <a:gd name="T17" fmla="*/ 41 h 453"/>
                    <a:gd name="T18" fmla="*/ 13 w 454"/>
                    <a:gd name="T19" fmla="*/ 73 h 453"/>
                    <a:gd name="T20" fmla="*/ 10 w 454"/>
                    <a:gd name="T21" fmla="*/ 83 h 453"/>
                    <a:gd name="T22" fmla="*/ 15 w 454"/>
                    <a:gd name="T23" fmla="*/ 92 h 453"/>
                    <a:gd name="T24" fmla="*/ 195 w 454"/>
                    <a:gd name="T25" fmla="*/ 203 h 453"/>
                    <a:gd name="T26" fmla="*/ 98 w 454"/>
                    <a:gd name="T27" fmla="*/ 305 h 453"/>
                    <a:gd name="T28" fmla="*/ 41 w 454"/>
                    <a:gd name="T29" fmla="*/ 295 h 453"/>
                    <a:gd name="T30" fmla="*/ 31 w 454"/>
                    <a:gd name="T31" fmla="*/ 299 h 453"/>
                    <a:gd name="T32" fmla="*/ 5 w 454"/>
                    <a:gd name="T33" fmla="*/ 325 h 453"/>
                    <a:gd name="T34" fmla="*/ 1 w 454"/>
                    <a:gd name="T35" fmla="*/ 336 h 453"/>
                    <a:gd name="T36" fmla="*/ 9 w 454"/>
                    <a:gd name="T37" fmla="*/ 345 h 453"/>
                    <a:gd name="T38" fmla="*/ 83 w 454"/>
                    <a:gd name="T39" fmla="*/ 371 h 453"/>
                    <a:gd name="T40" fmla="*/ 109 w 454"/>
                    <a:gd name="T41" fmla="*/ 445 h 453"/>
                    <a:gd name="T42" fmla="*/ 118 w 454"/>
                    <a:gd name="T43" fmla="*/ 452 h 453"/>
                    <a:gd name="T44" fmla="*/ 120 w 454"/>
                    <a:gd name="T45" fmla="*/ 453 h 453"/>
                    <a:gd name="T46" fmla="*/ 129 w 454"/>
                    <a:gd name="T47" fmla="*/ 449 h 453"/>
                    <a:gd name="T48" fmla="*/ 155 w 454"/>
                    <a:gd name="T49" fmla="*/ 423 h 453"/>
                    <a:gd name="T50" fmla="*/ 158 w 454"/>
                    <a:gd name="T51" fmla="*/ 413 h 453"/>
                    <a:gd name="T52" fmla="*/ 149 w 454"/>
                    <a:gd name="T53" fmla="*/ 356 h 453"/>
                    <a:gd name="T54" fmla="*/ 251 w 454"/>
                    <a:gd name="T55" fmla="*/ 258 h 453"/>
                    <a:gd name="T56" fmla="*/ 361 w 454"/>
                    <a:gd name="T57" fmla="*/ 438 h 453"/>
                    <a:gd name="T58" fmla="*/ 370 w 454"/>
                    <a:gd name="T59" fmla="*/ 444 h 453"/>
                    <a:gd name="T60" fmla="*/ 380 w 454"/>
                    <a:gd name="T61" fmla="*/ 441 h 453"/>
                    <a:gd name="T62" fmla="*/ 413 w 454"/>
                    <a:gd name="T63" fmla="*/ 408 h 453"/>
                    <a:gd name="T64" fmla="*/ 416 w 454"/>
                    <a:gd name="T65" fmla="*/ 396 h 453"/>
                    <a:gd name="T66" fmla="*/ 341 w 454"/>
                    <a:gd name="T67" fmla="*/ 171 h 453"/>
                    <a:gd name="T68" fmla="*/ 440 w 454"/>
                    <a:gd name="T69" fmla="*/ 76 h 453"/>
                    <a:gd name="T70" fmla="*/ 454 w 454"/>
                    <a:gd name="T71" fmla="*/ 45 h 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454" h="453">
                      <a:moveTo>
                        <a:pt x="454" y="45"/>
                      </a:moveTo>
                      <a:cubicBezTo>
                        <a:pt x="454" y="33"/>
                        <a:pt x="450" y="21"/>
                        <a:pt x="441" y="13"/>
                      </a:cubicBezTo>
                      <a:cubicBezTo>
                        <a:pt x="441" y="13"/>
                        <a:pt x="441" y="13"/>
                        <a:pt x="441" y="13"/>
                      </a:cubicBezTo>
                      <a:cubicBezTo>
                        <a:pt x="433" y="4"/>
                        <a:pt x="421" y="0"/>
                        <a:pt x="409" y="0"/>
                      </a:cubicBezTo>
                      <a:cubicBezTo>
                        <a:pt x="409" y="0"/>
                        <a:pt x="409" y="0"/>
                        <a:pt x="409" y="0"/>
                      </a:cubicBezTo>
                      <a:cubicBezTo>
                        <a:pt x="397" y="0"/>
                        <a:pt x="386" y="5"/>
                        <a:pt x="377" y="13"/>
                      </a:cubicBezTo>
                      <a:cubicBezTo>
                        <a:pt x="282" y="112"/>
                        <a:pt x="282" y="112"/>
                        <a:pt x="282" y="112"/>
                      </a:cubicBezTo>
                      <a:cubicBezTo>
                        <a:pt x="58" y="38"/>
                        <a:pt x="58" y="38"/>
                        <a:pt x="58" y="38"/>
                      </a:cubicBezTo>
                      <a:cubicBezTo>
                        <a:pt x="54" y="36"/>
                        <a:pt x="49" y="38"/>
                        <a:pt x="46" y="41"/>
                      </a:cubicBezTo>
                      <a:cubicBezTo>
                        <a:pt x="13" y="73"/>
                        <a:pt x="13" y="73"/>
                        <a:pt x="13" y="73"/>
                      </a:cubicBezTo>
                      <a:cubicBezTo>
                        <a:pt x="10" y="76"/>
                        <a:pt x="9" y="80"/>
                        <a:pt x="10" y="83"/>
                      </a:cubicBezTo>
                      <a:cubicBezTo>
                        <a:pt x="10" y="87"/>
                        <a:pt x="12" y="90"/>
                        <a:pt x="15" y="92"/>
                      </a:cubicBezTo>
                      <a:cubicBezTo>
                        <a:pt x="195" y="203"/>
                        <a:pt x="195" y="203"/>
                        <a:pt x="195" y="203"/>
                      </a:cubicBezTo>
                      <a:cubicBezTo>
                        <a:pt x="98" y="305"/>
                        <a:pt x="98" y="305"/>
                        <a:pt x="98" y="305"/>
                      </a:cubicBezTo>
                      <a:cubicBezTo>
                        <a:pt x="41" y="295"/>
                        <a:pt x="41" y="295"/>
                        <a:pt x="41" y="295"/>
                      </a:cubicBezTo>
                      <a:cubicBezTo>
                        <a:pt x="37" y="295"/>
                        <a:pt x="33" y="296"/>
                        <a:pt x="31" y="299"/>
                      </a:cubicBezTo>
                      <a:cubicBezTo>
                        <a:pt x="5" y="325"/>
                        <a:pt x="5" y="325"/>
                        <a:pt x="5" y="325"/>
                      </a:cubicBezTo>
                      <a:cubicBezTo>
                        <a:pt x="2" y="328"/>
                        <a:pt x="0" y="332"/>
                        <a:pt x="1" y="336"/>
                      </a:cubicBezTo>
                      <a:cubicBezTo>
                        <a:pt x="2" y="340"/>
                        <a:pt x="5" y="343"/>
                        <a:pt x="9" y="345"/>
                      </a:cubicBezTo>
                      <a:cubicBezTo>
                        <a:pt x="83" y="371"/>
                        <a:pt x="83" y="371"/>
                        <a:pt x="83" y="371"/>
                      </a:cubicBezTo>
                      <a:cubicBezTo>
                        <a:pt x="109" y="445"/>
                        <a:pt x="109" y="445"/>
                        <a:pt x="109" y="445"/>
                      </a:cubicBezTo>
                      <a:cubicBezTo>
                        <a:pt x="110" y="448"/>
                        <a:pt x="114" y="451"/>
                        <a:pt x="118" y="452"/>
                      </a:cubicBezTo>
                      <a:cubicBezTo>
                        <a:pt x="119" y="453"/>
                        <a:pt x="119" y="453"/>
                        <a:pt x="120" y="453"/>
                      </a:cubicBezTo>
                      <a:cubicBezTo>
                        <a:pt x="123" y="453"/>
                        <a:pt x="127" y="451"/>
                        <a:pt x="129" y="449"/>
                      </a:cubicBezTo>
                      <a:cubicBezTo>
                        <a:pt x="155" y="423"/>
                        <a:pt x="155" y="423"/>
                        <a:pt x="155" y="423"/>
                      </a:cubicBezTo>
                      <a:cubicBezTo>
                        <a:pt x="158" y="420"/>
                        <a:pt x="159" y="416"/>
                        <a:pt x="158" y="413"/>
                      </a:cubicBezTo>
                      <a:cubicBezTo>
                        <a:pt x="149" y="356"/>
                        <a:pt x="149" y="356"/>
                        <a:pt x="149" y="356"/>
                      </a:cubicBezTo>
                      <a:cubicBezTo>
                        <a:pt x="251" y="258"/>
                        <a:pt x="251" y="258"/>
                        <a:pt x="251" y="258"/>
                      </a:cubicBezTo>
                      <a:cubicBezTo>
                        <a:pt x="361" y="438"/>
                        <a:pt x="361" y="438"/>
                        <a:pt x="361" y="438"/>
                      </a:cubicBezTo>
                      <a:cubicBezTo>
                        <a:pt x="363" y="442"/>
                        <a:pt x="367" y="444"/>
                        <a:pt x="370" y="444"/>
                      </a:cubicBezTo>
                      <a:cubicBezTo>
                        <a:pt x="374" y="444"/>
                        <a:pt x="378" y="443"/>
                        <a:pt x="380" y="441"/>
                      </a:cubicBezTo>
                      <a:cubicBezTo>
                        <a:pt x="413" y="408"/>
                        <a:pt x="413" y="408"/>
                        <a:pt x="413" y="408"/>
                      </a:cubicBezTo>
                      <a:cubicBezTo>
                        <a:pt x="416" y="405"/>
                        <a:pt x="417" y="400"/>
                        <a:pt x="416" y="396"/>
                      </a:cubicBezTo>
                      <a:cubicBezTo>
                        <a:pt x="341" y="171"/>
                        <a:pt x="341" y="171"/>
                        <a:pt x="341" y="171"/>
                      </a:cubicBezTo>
                      <a:cubicBezTo>
                        <a:pt x="440" y="76"/>
                        <a:pt x="440" y="76"/>
                        <a:pt x="440" y="76"/>
                      </a:cubicBezTo>
                      <a:cubicBezTo>
                        <a:pt x="449" y="68"/>
                        <a:pt x="454" y="57"/>
                        <a:pt x="454" y="45"/>
                      </a:cubicBezTo>
                      <a:close/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/>
                </a:p>
              </p:txBody>
            </p:sp>
            <p:sp>
              <p:nvSpPr>
                <p:cNvPr id="527" name="Овал 526">
                  <a:extLst>
                    <a:ext uri="{FF2B5EF4-FFF2-40B4-BE49-F238E27FC236}">
                      <a16:creationId xmlns:a16="http://schemas.microsoft.com/office/drawing/2014/main" id="{0EEB2F63-B0AB-4A8E-8C2E-E32C5E306BD9}"/>
                    </a:ext>
                  </a:extLst>
                </p:cNvPr>
                <p:cNvSpPr/>
                <p:nvPr/>
              </p:nvSpPr>
              <p:spPr>
                <a:xfrm>
                  <a:off x="1280372" y="5476644"/>
                  <a:ext cx="135781" cy="135781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600"/>
                </a:p>
              </p:txBody>
            </p:sp>
            <p:sp>
              <p:nvSpPr>
                <p:cNvPr id="528" name="Прямоугольник 527">
                  <a:extLst>
                    <a:ext uri="{FF2B5EF4-FFF2-40B4-BE49-F238E27FC236}">
                      <a16:creationId xmlns:a16="http://schemas.microsoft.com/office/drawing/2014/main" id="{B2E959B7-7D7D-4947-BF61-D78560B35831}"/>
                    </a:ext>
                  </a:extLst>
                </p:cNvPr>
                <p:cNvSpPr/>
                <p:nvPr/>
              </p:nvSpPr>
              <p:spPr>
                <a:xfrm>
                  <a:off x="623147" y="5258923"/>
                  <a:ext cx="820825" cy="2426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550" dirty="0">
                      <a:solidFill>
                        <a:srgbClr val="333332"/>
                      </a:solidFill>
                      <a:latin typeface="Arial" panose="020B0604020202020204" pitchFamily="34" charset="0"/>
                      <a:ea typeface="Roboto" panose="02000000000000000000" pitchFamily="2" charset="0"/>
                      <a:cs typeface="Arial" panose="020B0604020202020204" pitchFamily="34" charset="0"/>
                    </a:rPr>
                    <a:t>Звенигород</a:t>
                  </a:r>
                </a:p>
              </p:txBody>
            </p:sp>
          </p:grpSp>
        </p:grpSp>
        <p:cxnSp>
          <p:nvCxnSpPr>
            <p:cNvPr id="447" name="Прямая соединительная линия 446">
              <a:extLst>
                <a:ext uri="{FF2B5EF4-FFF2-40B4-BE49-F238E27FC236}">
                  <a16:creationId xmlns:a16="http://schemas.microsoft.com/office/drawing/2014/main" id="{FB481F0C-E3C7-48D8-AEF9-37B99D903C20}"/>
                </a:ext>
              </a:extLst>
            </p:cNvPr>
            <p:cNvCxnSpPr/>
            <p:nvPr/>
          </p:nvCxnSpPr>
          <p:spPr>
            <a:xfrm rot="4680000">
              <a:off x="4980714" y="2607485"/>
              <a:ext cx="0" cy="25935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8" name="Прямая соединительная линия 447">
              <a:extLst>
                <a:ext uri="{FF2B5EF4-FFF2-40B4-BE49-F238E27FC236}">
                  <a16:creationId xmlns:a16="http://schemas.microsoft.com/office/drawing/2014/main" id="{CF4174AE-3259-4541-9EEF-2EE515E23862}"/>
                </a:ext>
              </a:extLst>
            </p:cNvPr>
            <p:cNvCxnSpPr/>
            <p:nvPr/>
          </p:nvCxnSpPr>
          <p:spPr>
            <a:xfrm rot="8400000">
              <a:off x="1860534" y="1595041"/>
              <a:ext cx="0" cy="25935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9" name="Прямая соединительная линия 448">
              <a:extLst>
                <a:ext uri="{FF2B5EF4-FFF2-40B4-BE49-F238E27FC236}">
                  <a16:creationId xmlns:a16="http://schemas.microsoft.com/office/drawing/2014/main" id="{384D837A-882F-4E08-A5B9-E075D80A1019}"/>
                </a:ext>
              </a:extLst>
            </p:cNvPr>
            <p:cNvCxnSpPr/>
            <p:nvPr/>
          </p:nvCxnSpPr>
          <p:spPr>
            <a:xfrm rot="9300000">
              <a:off x="1635815" y="1729806"/>
              <a:ext cx="0" cy="25935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Прямая соединительная линия 449">
              <a:extLst>
                <a:ext uri="{FF2B5EF4-FFF2-40B4-BE49-F238E27FC236}">
                  <a16:creationId xmlns:a16="http://schemas.microsoft.com/office/drawing/2014/main" id="{1734EA97-D343-413F-B406-F9C959FF8476}"/>
                </a:ext>
              </a:extLst>
            </p:cNvPr>
            <p:cNvCxnSpPr/>
            <p:nvPr/>
          </p:nvCxnSpPr>
          <p:spPr>
            <a:xfrm rot="3120000">
              <a:off x="1451774" y="4190625"/>
              <a:ext cx="0" cy="25935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1" name="Полилиния: фигура 369">
              <a:extLst>
                <a:ext uri="{FF2B5EF4-FFF2-40B4-BE49-F238E27FC236}">
                  <a16:creationId xmlns:a16="http://schemas.microsoft.com/office/drawing/2014/main" id="{2FF58EAE-9CB9-4FC0-B381-F2FABD18431A}"/>
                </a:ext>
              </a:extLst>
            </p:cNvPr>
            <p:cNvSpPr/>
            <p:nvPr/>
          </p:nvSpPr>
          <p:spPr>
            <a:xfrm>
              <a:off x="3295169" y="2792911"/>
              <a:ext cx="2020712" cy="592536"/>
            </a:xfrm>
            <a:custGeom>
              <a:avLst/>
              <a:gdLst>
                <a:gd name="connsiteX0" fmla="*/ 0 w 3106455"/>
                <a:gd name="connsiteY0" fmla="*/ 740450 h 740450"/>
                <a:gd name="connsiteX1" fmla="*/ 851770 w 3106455"/>
                <a:gd name="connsiteY1" fmla="*/ 627716 h 740450"/>
                <a:gd name="connsiteX2" fmla="*/ 1152394 w 3106455"/>
                <a:gd name="connsiteY2" fmla="*/ 464877 h 740450"/>
                <a:gd name="connsiteX3" fmla="*/ 1215024 w 3106455"/>
                <a:gd name="connsiteY3" fmla="*/ 276987 h 740450"/>
                <a:gd name="connsiteX4" fmla="*/ 1352811 w 3106455"/>
                <a:gd name="connsiteY4" fmla="*/ 164253 h 740450"/>
                <a:gd name="connsiteX5" fmla="*/ 1615857 w 3106455"/>
                <a:gd name="connsiteY5" fmla="*/ 126675 h 740450"/>
                <a:gd name="connsiteX6" fmla="*/ 1828800 w 3106455"/>
                <a:gd name="connsiteY6" fmla="*/ 126675 h 740450"/>
                <a:gd name="connsiteX7" fmla="*/ 2041742 w 3106455"/>
                <a:gd name="connsiteY7" fmla="*/ 164253 h 740450"/>
                <a:gd name="connsiteX8" fmla="*/ 2329841 w 3106455"/>
                <a:gd name="connsiteY8" fmla="*/ 64045 h 740450"/>
                <a:gd name="connsiteX9" fmla="*/ 2567835 w 3106455"/>
                <a:gd name="connsiteY9" fmla="*/ 1414 h 740450"/>
                <a:gd name="connsiteX10" fmla="*/ 3106455 w 3106455"/>
                <a:gd name="connsiteY10" fmla="*/ 26466 h 740450"/>
                <a:gd name="connsiteX0" fmla="*/ 0 w 2567835"/>
                <a:gd name="connsiteY0" fmla="*/ 739036 h 739036"/>
                <a:gd name="connsiteX1" fmla="*/ 851770 w 2567835"/>
                <a:gd name="connsiteY1" fmla="*/ 626302 h 739036"/>
                <a:gd name="connsiteX2" fmla="*/ 1152394 w 2567835"/>
                <a:gd name="connsiteY2" fmla="*/ 463463 h 739036"/>
                <a:gd name="connsiteX3" fmla="*/ 1215024 w 2567835"/>
                <a:gd name="connsiteY3" fmla="*/ 275573 h 739036"/>
                <a:gd name="connsiteX4" fmla="*/ 1352811 w 2567835"/>
                <a:gd name="connsiteY4" fmla="*/ 162839 h 739036"/>
                <a:gd name="connsiteX5" fmla="*/ 1615857 w 2567835"/>
                <a:gd name="connsiteY5" fmla="*/ 125261 h 739036"/>
                <a:gd name="connsiteX6" fmla="*/ 1828800 w 2567835"/>
                <a:gd name="connsiteY6" fmla="*/ 125261 h 739036"/>
                <a:gd name="connsiteX7" fmla="*/ 2041742 w 2567835"/>
                <a:gd name="connsiteY7" fmla="*/ 162839 h 739036"/>
                <a:gd name="connsiteX8" fmla="*/ 2329841 w 2567835"/>
                <a:gd name="connsiteY8" fmla="*/ 62631 h 739036"/>
                <a:gd name="connsiteX9" fmla="*/ 2567835 w 2567835"/>
                <a:gd name="connsiteY9" fmla="*/ 0 h 739036"/>
                <a:gd name="connsiteX0" fmla="*/ 0 w 2520315"/>
                <a:gd name="connsiteY0" fmla="*/ 739036 h 739036"/>
                <a:gd name="connsiteX1" fmla="*/ 851770 w 2520315"/>
                <a:gd name="connsiteY1" fmla="*/ 626302 h 739036"/>
                <a:gd name="connsiteX2" fmla="*/ 1152394 w 2520315"/>
                <a:gd name="connsiteY2" fmla="*/ 463463 h 739036"/>
                <a:gd name="connsiteX3" fmla="*/ 1215024 w 2520315"/>
                <a:gd name="connsiteY3" fmla="*/ 275573 h 739036"/>
                <a:gd name="connsiteX4" fmla="*/ 1352811 w 2520315"/>
                <a:gd name="connsiteY4" fmla="*/ 162839 h 739036"/>
                <a:gd name="connsiteX5" fmla="*/ 1615857 w 2520315"/>
                <a:gd name="connsiteY5" fmla="*/ 125261 h 739036"/>
                <a:gd name="connsiteX6" fmla="*/ 1828800 w 2520315"/>
                <a:gd name="connsiteY6" fmla="*/ 125261 h 739036"/>
                <a:gd name="connsiteX7" fmla="*/ 2041742 w 2520315"/>
                <a:gd name="connsiteY7" fmla="*/ 162839 h 739036"/>
                <a:gd name="connsiteX8" fmla="*/ 2329841 w 2520315"/>
                <a:gd name="connsiteY8" fmla="*/ 62631 h 739036"/>
                <a:gd name="connsiteX9" fmla="*/ 2520315 w 2520315"/>
                <a:gd name="connsiteY9" fmla="*/ 0 h 739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20315" h="739036">
                  <a:moveTo>
                    <a:pt x="0" y="739036"/>
                  </a:moveTo>
                  <a:cubicBezTo>
                    <a:pt x="329852" y="705633"/>
                    <a:pt x="659704" y="672231"/>
                    <a:pt x="851770" y="626302"/>
                  </a:cubicBezTo>
                  <a:cubicBezTo>
                    <a:pt x="1043836" y="580373"/>
                    <a:pt x="1091852" y="521918"/>
                    <a:pt x="1152394" y="463463"/>
                  </a:cubicBezTo>
                  <a:cubicBezTo>
                    <a:pt x="1212936" y="405008"/>
                    <a:pt x="1181621" y="325677"/>
                    <a:pt x="1215024" y="275573"/>
                  </a:cubicBezTo>
                  <a:cubicBezTo>
                    <a:pt x="1248427" y="225469"/>
                    <a:pt x="1286006" y="187891"/>
                    <a:pt x="1352811" y="162839"/>
                  </a:cubicBezTo>
                  <a:cubicBezTo>
                    <a:pt x="1419616" y="137787"/>
                    <a:pt x="1536526" y="131524"/>
                    <a:pt x="1615857" y="125261"/>
                  </a:cubicBezTo>
                  <a:cubicBezTo>
                    <a:pt x="1695188" y="118998"/>
                    <a:pt x="1757819" y="118998"/>
                    <a:pt x="1828800" y="125261"/>
                  </a:cubicBezTo>
                  <a:cubicBezTo>
                    <a:pt x="1899781" y="131524"/>
                    <a:pt x="1958235" y="173277"/>
                    <a:pt x="2041742" y="162839"/>
                  </a:cubicBezTo>
                  <a:cubicBezTo>
                    <a:pt x="2125249" y="152401"/>
                    <a:pt x="2250079" y="89771"/>
                    <a:pt x="2329841" y="62631"/>
                  </a:cubicBezTo>
                  <a:cubicBezTo>
                    <a:pt x="2409603" y="35491"/>
                    <a:pt x="2390879" y="6263"/>
                    <a:pt x="2520315" y="0"/>
                  </a:cubicBezTo>
                </a:path>
              </a:pathLst>
            </a:custGeom>
            <a:noFill/>
            <a:ln w="317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55" name="Группа 454">
              <a:extLst>
                <a:ext uri="{FF2B5EF4-FFF2-40B4-BE49-F238E27FC236}">
                  <a16:creationId xmlns:a16="http://schemas.microsoft.com/office/drawing/2014/main" id="{46667E81-2316-4519-81E1-5DB45D1FC6C4}"/>
                </a:ext>
              </a:extLst>
            </p:cNvPr>
            <p:cNvGrpSpPr/>
            <p:nvPr/>
          </p:nvGrpSpPr>
          <p:grpSpPr>
            <a:xfrm>
              <a:off x="4043501" y="3071657"/>
              <a:ext cx="539904" cy="200435"/>
              <a:chOff x="6513258" y="3261718"/>
              <a:chExt cx="394188" cy="171169"/>
            </a:xfrm>
          </p:grpSpPr>
          <p:sp>
            <p:nvSpPr>
              <p:cNvPr id="459" name="Прямоугольник 458">
                <a:extLst>
                  <a:ext uri="{FF2B5EF4-FFF2-40B4-BE49-F238E27FC236}">
                    <a16:creationId xmlns:a16="http://schemas.microsoft.com/office/drawing/2014/main" id="{EBBC492B-C022-49B4-82F2-F1004F9F9CBB}"/>
                  </a:ext>
                </a:extLst>
              </p:cNvPr>
              <p:cNvSpPr/>
              <p:nvPr/>
            </p:nvSpPr>
            <p:spPr>
              <a:xfrm>
                <a:off x="6545580" y="3269008"/>
                <a:ext cx="243840" cy="150318"/>
              </a:xfrm>
              <a:prstGeom prst="rect">
                <a:avLst/>
              </a:prstGeom>
              <a:solidFill>
                <a:srgbClr val="0070C0"/>
              </a:solidFill>
              <a:ln w="63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/>
              </a:p>
            </p:txBody>
          </p:sp>
          <p:sp>
            <p:nvSpPr>
              <p:cNvPr id="463" name="Прямоугольник 462">
                <a:extLst>
                  <a:ext uri="{FF2B5EF4-FFF2-40B4-BE49-F238E27FC236}">
                    <a16:creationId xmlns:a16="http://schemas.microsoft.com/office/drawing/2014/main" id="{BDC578DA-8A61-4EFF-A818-980894F92511}"/>
                  </a:ext>
                </a:extLst>
              </p:cNvPr>
              <p:cNvSpPr/>
              <p:nvPr/>
            </p:nvSpPr>
            <p:spPr>
              <a:xfrm>
                <a:off x="6513258" y="3261718"/>
                <a:ext cx="394188" cy="171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000" b="1" dirty="0">
                    <a:solidFill>
                      <a:schemeClr val="bg1"/>
                    </a:solidFill>
                    <a:latin typeface="+mj-lt"/>
                  </a:rPr>
                  <a:t>М-12</a:t>
                </a:r>
              </a:p>
            </p:txBody>
          </p:sp>
        </p:grpSp>
      </p:grpSp>
      <p:sp>
        <p:nvSpPr>
          <p:cNvPr id="573" name="Овал 572"/>
          <p:cNvSpPr>
            <a:spLocks noChangeAspect="1"/>
          </p:cNvSpPr>
          <p:nvPr/>
        </p:nvSpPr>
        <p:spPr>
          <a:xfrm>
            <a:off x="1519149" y="1600448"/>
            <a:ext cx="216000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4" name="Овал 573"/>
          <p:cNvSpPr>
            <a:spLocks noChangeAspect="1"/>
          </p:cNvSpPr>
          <p:nvPr/>
        </p:nvSpPr>
        <p:spPr>
          <a:xfrm>
            <a:off x="1348716" y="1400403"/>
            <a:ext cx="216000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5" name="Овал 574"/>
          <p:cNvSpPr>
            <a:spLocks noChangeAspect="1"/>
          </p:cNvSpPr>
          <p:nvPr/>
        </p:nvSpPr>
        <p:spPr>
          <a:xfrm>
            <a:off x="2690232" y="550251"/>
            <a:ext cx="216000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6" name="Овал 575"/>
          <p:cNvSpPr>
            <a:spLocks noChangeAspect="1"/>
          </p:cNvSpPr>
          <p:nvPr/>
        </p:nvSpPr>
        <p:spPr>
          <a:xfrm>
            <a:off x="5055106" y="1549221"/>
            <a:ext cx="216000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7" name="Овал 576"/>
          <p:cNvSpPr>
            <a:spLocks noChangeAspect="1"/>
          </p:cNvSpPr>
          <p:nvPr/>
        </p:nvSpPr>
        <p:spPr>
          <a:xfrm>
            <a:off x="5395476" y="1442656"/>
            <a:ext cx="216000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8" name="Овал 577"/>
          <p:cNvSpPr>
            <a:spLocks noChangeAspect="1"/>
          </p:cNvSpPr>
          <p:nvPr/>
        </p:nvSpPr>
        <p:spPr>
          <a:xfrm>
            <a:off x="6252294" y="2345285"/>
            <a:ext cx="216000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9" name="Овал 578"/>
          <p:cNvSpPr>
            <a:spLocks noChangeAspect="1"/>
          </p:cNvSpPr>
          <p:nvPr/>
        </p:nvSpPr>
        <p:spPr>
          <a:xfrm>
            <a:off x="6481526" y="2230588"/>
            <a:ext cx="216000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0" name="Овал 579"/>
          <p:cNvSpPr>
            <a:spLocks noChangeAspect="1"/>
          </p:cNvSpPr>
          <p:nvPr/>
        </p:nvSpPr>
        <p:spPr>
          <a:xfrm>
            <a:off x="5898222" y="3572758"/>
            <a:ext cx="216000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1" name="Овал 580"/>
          <p:cNvSpPr>
            <a:spLocks noChangeAspect="1"/>
          </p:cNvSpPr>
          <p:nvPr/>
        </p:nvSpPr>
        <p:spPr>
          <a:xfrm>
            <a:off x="5654375" y="3825484"/>
            <a:ext cx="216000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2" name="Овал 581"/>
          <p:cNvSpPr>
            <a:spLocks noChangeAspect="1"/>
          </p:cNvSpPr>
          <p:nvPr/>
        </p:nvSpPr>
        <p:spPr>
          <a:xfrm>
            <a:off x="5842621" y="5317876"/>
            <a:ext cx="216000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3" name="Овал 582"/>
          <p:cNvSpPr>
            <a:spLocks noChangeAspect="1"/>
          </p:cNvSpPr>
          <p:nvPr/>
        </p:nvSpPr>
        <p:spPr>
          <a:xfrm>
            <a:off x="5566025" y="5289836"/>
            <a:ext cx="216000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4" name="Овал 583"/>
          <p:cNvSpPr>
            <a:spLocks noChangeAspect="1"/>
          </p:cNvSpPr>
          <p:nvPr/>
        </p:nvSpPr>
        <p:spPr>
          <a:xfrm>
            <a:off x="2919536" y="5831666"/>
            <a:ext cx="216000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5" name="Овал 584"/>
          <p:cNvSpPr>
            <a:spLocks noChangeAspect="1"/>
          </p:cNvSpPr>
          <p:nvPr/>
        </p:nvSpPr>
        <p:spPr>
          <a:xfrm>
            <a:off x="2979320" y="5519112"/>
            <a:ext cx="216000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86" name="Прямая соединительная линия 585"/>
          <p:cNvCxnSpPr/>
          <p:nvPr/>
        </p:nvCxnSpPr>
        <p:spPr>
          <a:xfrm>
            <a:off x="1425629" y="1598556"/>
            <a:ext cx="157833" cy="550918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7" name="Прямая соединительная линия 586"/>
          <p:cNvCxnSpPr/>
          <p:nvPr/>
        </p:nvCxnSpPr>
        <p:spPr>
          <a:xfrm flipH="1">
            <a:off x="1581018" y="2149474"/>
            <a:ext cx="427920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8" name="There are many variations of passages of Lorem Ipsum available…"/>
          <p:cNvSpPr txBox="1">
            <a:spLocks/>
          </p:cNvSpPr>
          <p:nvPr/>
        </p:nvSpPr>
        <p:spPr>
          <a:xfrm>
            <a:off x="1555664" y="1997248"/>
            <a:ext cx="1011305" cy="1892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ПК 796-802 (п/л)</a:t>
            </a:r>
          </a:p>
        </p:txBody>
      </p:sp>
      <p:cxnSp>
        <p:nvCxnSpPr>
          <p:cNvPr id="589" name="Прямая соединительная линия 588"/>
          <p:cNvCxnSpPr>
            <a:stCxn id="573" idx="4"/>
          </p:cNvCxnSpPr>
          <p:nvPr/>
        </p:nvCxnSpPr>
        <p:spPr>
          <a:xfrm flipH="1">
            <a:off x="1584762" y="1816448"/>
            <a:ext cx="42387" cy="314078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0" name="Прямая соединительная линия 589"/>
          <p:cNvCxnSpPr/>
          <p:nvPr/>
        </p:nvCxnSpPr>
        <p:spPr>
          <a:xfrm flipH="1">
            <a:off x="2938056" y="1281696"/>
            <a:ext cx="427920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1" name="There are many variations of passages of Lorem Ipsum available…"/>
          <p:cNvSpPr txBox="1">
            <a:spLocks/>
          </p:cNvSpPr>
          <p:nvPr/>
        </p:nvSpPr>
        <p:spPr>
          <a:xfrm>
            <a:off x="2912702" y="1129470"/>
            <a:ext cx="1011305" cy="1892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ПК 195 (п/л)</a:t>
            </a:r>
          </a:p>
        </p:txBody>
      </p:sp>
      <p:cxnSp>
        <p:nvCxnSpPr>
          <p:cNvPr id="592" name="Прямая соединительная линия 591"/>
          <p:cNvCxnSpPr/>
          <p:nvPr/>
        </p:nvCxnSpPr>
        <p:spPr>
          <a:xfrm flipH="1">
            <a:off x="2941800" y="948670"/>
            <a:ext cx="42387" cy="314078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3" name="Прямая соединительная линия 592"/>
          <p:cNvCxnSpPr/>
          <p:nvPr/>
        </p:nvCxnSpPr>
        <p:spPr>
          <a:xfrm flipH="1">
            <a:off x="6394427" y="1966311"/>
            <a:ext cx="427920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" name="There are many variations of passages of Lorem Ipsum available…"/>
          <p:cNvSpPr txBox="1">
            <a:spLocks/>
          </p:cNvSpPr>
          <p:nvPr/>
        </p:nvSpPr>
        <p:spPr>
          <a:xfrm>
            <a:off x="6369073" y="1814085"/>
            <a:ext cx="1011305" cy="1892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ПК 1138 (п/л)</a:t>
            </a:r>
          </a:p>
        </p:txBody>
      </p:sp>
      <p:cxnSp>
        <p:nvCxnSpPr>
          <p:cNvPr id="595" name="Прямая соединительная линия 594"/>
          <p:cNvCxnSpPr>
            <a:stCxn id="583" idx="4"/>
          </p:cNvCxnSpPr>
          <p:nvPr/>
        </p:nvCxnSpPr>
        <p:spPr>
          <a:xfrm>
            <a:off x="5674025" y="5505836"/>
            <a:ext cx="181539" cy="348233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6" name="Прямая соединительная линия 595"/>
          <p:cNvCxnSpPr/>
          <p:nvPr/>
        </p:nvCxnSpPr>
        <p:spPr>
          <a:xfrm flipH="1">
            <a:off x="5853120" y="5854069"/>
            <a:ext cx="427920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7" name="There are many variations of passages of Lorem Ipsum available…"/>
          <p:cNvSpPr txBox="1">
            <a:spLocks/>
          </p:cNvSpPr>
          <p:nvPr/>
        </p:nvSpPr>
        <p:spPr>
          <a:xfrm>
            <a:off x="5827767" y="5701844"/>
            <a:ext cx="811508" cy="1892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ПК 2061 (п/л)</a:t>
            </a:r>
          </a:p>
        </p:txBody>
      </p:sp>
      <p:cxnSp>
        <p:nvCxnSpPr>
          <p:cNvPr id="598" name="Прямая соединительная линия 597"/>
          <p:cNvCxnSpPr>
            <a:stCxn id="582" idx="4"/>
          </p:cNvCxnSpPr>
          <p:nvPr/>
        </p:nvCxnSpPr>
        <p:spPr>
          <a:xfrm flipH="1">
            <a:off x="5856865" y="5533876"/>
            <a:ext cx="93756" cy="301245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Прямая соединительная линия 598"/>
          <p:cNvCxnSpPr/>
          <p:nvPr/>
        </p:nvCxnSpPr>
        <p:spPr>
          <a:xfrm flipH="1">
            <a:off x="5755463" y="1276676"/>
            <a:ext cx="427920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0" name="There are many variations of passages of Lorem Ipsum available…"/>
          <p:cNvSpPr txBox="1">
            <a:spLocks/>
          </p:cNvSpPr>
          <p:nvPr/>
        </p:nvSpPr>
        <p:spPr>
          <a:xfrm>
            <a:off x="5730109" y="1116432"/>
            <a:ext cx="660763" cy="1892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ПК 897 (л)</a:t>
            </a:r>
          </a:p>
        </p:txBody>
      </p:sp>
      <p:cxnSp>
        <p:nvCxnSpPr>
          <p:cNvPr id="601" name="Прямая соединительная линия 600"/>
          <p:cNvCxnSpPr>
            <a:endCxn id="577" idx="7"/>
          </p:cNvCxnSpPr>
          <p:nvPr/>
        </p:nvCxnSpPr>
        <p:spPr>
          <a:xfrm flipH="1">
            <a:off x="5579844" y="1275810"/>
            <a:ext cx="165322" cy="198478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2" name="Прямая соединительная линия 601"/>
          <p:cNvCxnSpPr/>
          <p:nvPr/>
        </p:nvCxnSpPr>
        <p:spPr>
          <a:xfrm flipH="1">
            <a:off x="5099978" y="2095890"/>
            <a:ext cx="427920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3" name="There are many variations of passages of Lorem Ipsum available…"/>
          <p:cNvSpPr txBox="1">
            <a:spLocks/>
          </p:cNvSpPr>
          <p:nvPr/>
        </p:nvSpPr>
        <p:spPr>
          <a:xfrm>
            <a:off x="5074624" y="1943665"/>
            <a:ext cx="700951" cy="1892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ПК 804 (п)</a:t>
            </a:r>
          </a:p>
        </p:txBody>
      </p:sp>
      <p:cxnSp>
        <p:nvCxnSpPr>
          <p:cNvPr id="604" name="Прямая соединительная линия 603"/>
          <p:cNvCxnSpPr/>
          <p:nvPr/>
        </p:nvCxnSpPr>
        <p:spPr>
          <a:xfrm flipH="1">
            <a:off x="5103722" y="1762864"/>
            <a:ext cx="42387" cy="314078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5" name="Прямая соединительная линия 604"/>
          <p:cNvCxnSpPr/>
          <p:nvPr/>
        </p:nvCxnSpPr>
        <p:spPr>
          <a:xfrm flipH="1">
            <a:off x="6289701" y="4222371"/>
            <a:ext cx="427920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6" name="There are many variations of passages of Lorem Ipsum available…"/>
          <p:cNvSpPr txBox="1">
            <a:spLocks/>
          </p:cNvSpPr>
          <p:nvPr/>
        </p:nvSpPr>
        <p:spPr>
          <a:xfrm>
            <a:off x="6282895" y="4043267"/>
            <a:ext cx="803138" cy="1892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ПК 1750 (п/л)</a:t>
            </a:r>
          </a:p>
        </p:txBody>
      </p:sp>
      <p:cxnSp>
        <p:nvCxnSpPr>
          <p:cNvPr id="607" name="Прямая соединительная линия 606"/>
          <p:cNvCxnSpPr>
            <a:stCxn id="676" idx="4"/>
          </p:cNvCxnSpPr>
          <p:nvPr/>
        </p:nvCxnSpPr>
        <p:spPr>
          <a:xfrm>
            <a:off x="6244592" y="3949160"/>
            <a:ext cx="38303" cy="290169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8" name="Прямая соединительная линия 607"/>
          <p:cNvCxnSpPr/>
          <p:nvPr/>
        </p:nvCxnSpPr>
        <p:spPr>
          <a:xfrm flipH="1">
            <a:off x="5182117" y="4217079"/>
            <a:ext cx="427920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9" name="There are many variations of passages of Lorem Ipsum available…"/>
          <p:cNvSpPr txBox="1">
            <a:spLocks/>
          </p:cNvSpPr>
          <p:nvPr/>
        </p:nvSpPr>
        <p:spPr>
          <a:xfrm>
            <a:off x="4965981" y="4047399"/>
            <a:ext cx="700951" cy="1892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ПК 1795 (п)</a:t>
            </a:r>
          </a:p>
        </p:txBody>
      </p:sp>
      <p:cxnSp>
        <p:nvCxnSpPr>
          <p:cNvPr id="610" name="Прямая соединительная линия 609"/>
          <p:cNvCxnSpPr>
            <a:stCxn id="581" idx="3"/>
          </p:cNvCxnSpPr>
          <p:nvPr/>
        </p:nvCxnSpPr>
        <p:spPr>
          <a:xfrm flipH="1">
            <a:off x="5608031" y="4009852"/>
            <a:ext cx="77976" cy="207227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Прямая соединительная линия 610"/>
          <p:cNvCxnSpPr/>
          <p:nvPr/>
        </p:nvCxnSpPr>
        <p:spPr>
          <a:xfrm flipH="1">
            <a:off x="806498" y="5229051"/>
            <a:ext cx="427920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2" name="There are many variations of passages of Lorem Ipsum available…"/>
          <p:cNvSpPr txBox="1">
            <a:spLocks/>
          </p:cNvSpPr>
          <p:nvPr/>
        </p:nvSpPr>
        <p:spPr>
          <a:xfrm>
            <a:off x="590362" y="5059371"/>
            <a:ext cx="700951" cy="1892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ПК 72 (л)</a:t>
            </a:r>
          </a:p>
        </p:txBody>
      </p:sp>
      <p:cxnSp>
        <p:nvCxnSpPr>
          <p:cNvPr id="613" name="Прямая соединительная линия 612"/>
          <p:cNvCxnSpPr/>
          <p:nvPr/>
        </p:nvCxnSpPr>
        <p:spPr>
          <a:xfrm flipH="1">
            <a:off x="1232412" y="5021824"/>
            <a:ext cx="77976" cy="207227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" name="Прямая соединительная линия 613"/>
          <p:cNvCxnSpPr>
            <a:stCxn id="584" idx="5"/>
          </p:cNvCxnSpPr>
          <p:nvPr/>
        </p:nvCxnSpPr>
        <p:spPr>
          <a:xfrm>
            <a:off x="3103904" y="6016034"/>
            <a:ext cx="208037" cy="306427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" name="Прямая соединительная линия 614"/>
          <p:cNvCxnSpPr/>
          <p:nvPr/>
        </p:nvCxnSpPr>
        <p:spPr>
          <a:xfrm flipH="1">
            <a:off x="3290412" y="6305368"/>
            <a:ext cx="825315" cy="6033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6" name="There are many variations of passages of Lorem Ipsum available…"/>
          <p:cNvSpPr txBox="1">
            <a:spLocks/>
          </p:cNvSpPr>
          <p:nvPr/>
        </p:nvSpPr>
        <p:spPr>
          <a:xfrm>
            <a:off x="3294912" y="6129840"/>
            <a:ext cx="1077877" cy="1892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ПК 2633-2637 (п/л)</a:t>
            </a:r>
          </a:p>
        </p:txBody>
      </p:sp>
      <p:cxnSp>
        <p:nvCxnSpPr>
          <p:cNvPr id="617" name="Прямая соединительная линия 616"/>
          <p:cNvCxnSpPr>
            <a:stCxn id="585" idx="5"/>
          </p:cNvCxnSpPr>
          <p:nvPr/>
        </p:nvCxnSpPr>
        <p:spPr>
          <a:xfrm>
            <a:off x="3163688" y="5703480"/>
            <a:ext cx="131225" cy="622422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8" name="Кольцо 617"/>
          <p:cNvSpPr/>
          <p:nvPr/>
        </p:nvSpPr>
        <p:spPr>
          <a:xfrm>
            <a:off x="2489008" y="1133292"/>
            <a:ext cx="216000" cy="216000"/>
          </a:xfrm>
          <a:prstGeom prst="donut">
            <a:avLst>
              <a:gd name="adj" fmla="val 2941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19" name="Кольцо 618"/>
          <p:cNvSpPr/>
          <p:nvPr/>
        </p:nvSpPr>
        <p:spPr>
          <a:xfrm>
            <a:off x="2064252" y="1018892"/>
            <a:ext cx="216000" cy="216000"/>
          </a:xfrm>
          <a:prstGeom prst="donut">
            <a:avLst>
              <a:gd name="adj" fmla="val 2941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20" name="Прямая соединительная линия 619"/>
          <p:cNvCxnSpPr>
            <a:endCxn id="619" idx="0"/>
          </p:cNvCxnSpPr>
          <p:nvPr/>
        </p:nvCxnSpPr>
        <p:spPr>
          <a:xfrm flipH="1">
            <a:off x="2172252" y="751139"/>
            <a:ext cx="34989" cy="267753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1" name="Прямая соединительная линия 620"/>
          <p:cNvCxnSpPr/>
          <p:nvPr/>
        </p:nvCxnSpPr>
        <p:spPr>
          <a:xfrm flipH="1">
            <a:off x="1777122" y="756791"/>
            <a:ext cx="427920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2" name="Прямая соединительная линия 621"/>
          <p:cNvCxnSpPr/>
          <p:nvPr/>
        </p:nvCxnSpPr>
        <p:spPr>
          <a:xfrm flipH="1">
            <a:off x="2886508" y="1649969"/>
            <a:ext cx="427920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Прямая соединительная линия 622"/>
          <p:cNvCxnSpPr>
            <a:endCxn id="618" idx="5"/>
          </p:cNvCxnSpPr>
          <p:nvPr/>
        </p:nvCxnSpPr>
        <p:spPr>
          <a:xfrm flipH="1" flipV="1">
            <a:off x="2673376" y="1317660"/>
            <a:ext cx="213132" cy="332309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4" name="There are many variations of passages of Lorem Ipsum available…"/>
          <p:cNvSpPr txBox="1">
            <a:spLocks/>
          </p:cNvSpPr>
          <p:nvPr/>
        </p:nvSpPr>
        <p:spPr>
          <a:xfrm>
            <a:off x="1288166" y="498138"/>
            <a:ext cx="1011305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КАЗС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ПК 29 (л)</a:t>
            </a:r>
          </a:p>
        </p:txBody>
      </p:sp>
      <p:sp>
        <p:nvSpPr>
          <p:cNvPr id="625" name="There are many variations of passages of Lorem Ipsum available…"/>
          <p:cNvSpPr txBox="1">
            <a:spLocks/>
          </p:cNvSpPr>
          <p:nvPr/>
        </p:nvSpPr>
        <p:spPr>
          <a:xfrm>
            <a:off x="2830276" y="1408016"/>
            <a:ext cx="1011305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КАЗС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ПК 137 (п)</a:t>
            </a:r>
          </a:p>
        </p:txBody>
      </p:sp>
      <p:sp>
        <p:nvSpPr>
          <p:cNvPr id="626" name="Кольцо 625"/>
          <p:cNvSpPr/>
          <p:nvPr/>
        </p:nvSpPr>
        <p:spPr>
          <a:xfrm>
            <a:off x="4020339" y="1045615"/>
            <a:ext cx="216000" cy="216000"/>
          </a:xfrm>
          <a:prstGeom prst="donut">
            <a:avLst>
              <a:gd name="adj" fmla="val 2941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627" name="Прямая соединительная линия 626"/>
          <p:cNvCxnSpPr/>
          <p:nvPr/>
        </p:nvCxnSpPr>
        <p:spPr>
          <a:xfrm flipH="1">
            <a:off x="4166343" y="735101"/>
            <a:ext cx="157409" cy="331369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8" name="Прямая соединительная линия 627"/>
          <p:cNvCxnSpPr/>
          <p:nvPr/>
        </p:nvCxnSpPr>
        <p:spPr>
          <a:xfrm flipH="1">
            <a:off x="4323752" y="734070"/>
            <a:ext cx="427920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9" name="There are many variations of passages of Lorem Ipsum available…"/>
          <p:cNvSpPr txBox="1">
            <a:spLocks/>
          </p:cNvSpPr>
          <p:nvPr/>
        </p:nvSpPr>
        <p:spPr>
          <a:xfrm>
            <a:off x="4246019" y="490319"/>
            <a:ext cx="1011305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ААЗС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ПК 531 (п)</a:t>
            </a:r>
          </a:p>
        </p:txBody>
      </p:sp>
      <p:cxnSp>
        <p:nvCxnSpPr>
          <p:cNvPr id="630" name="Прямая соединительная линия 629"/>
          <p:cNvCxnSpPr>
            <a:stCxn id="662" idx="4"/>
          </p:cNvCxnSpPr>
          <p:nvPr/>
        </p:nvCxnSpPr>
        <p:spPr>
          <a:xfrm flipH="1">
            <a:off x="6104840" y="2484348"/>
            <a:ext cx="129810" cy="394999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1" name="Прямая соединительная линия 630"/>
          <p:cNvCxnSpPr/>
          <p:nvPr/>
        </p:nvCxnSpPr>
        <p:spPr>
          <a:xfrm flipH="1">
            <a:off x="5596854" y="2879347"/>
            <a:ext cx="503616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2" name="There are many variations of passages of Lorem Ipsum available…"/>
          <p:cNvSpPr txBox="1">
            <a:spLocks/>
          </p:cNvSpPr>
          <p:nvPr/>
        </p:nvSpPr>
        <p:spPr>
          <a:xfrm>
            <a:off x="5188271" y="2630321"/>
            <a:ext cx="1011305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КАЗС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ПК 1049 (п)</a:t>
            </a:r>
          </a:p>
        </p:txBody>
      </p:sp>
      <p:cxnSp>
        <p:nvCxnSpPr>
          <p:cNvPr id="633" name="Прямая соединительная линия 632"/>
          <p:cNvCxnSpPr>
            <a:stCxn id="672" idx="2"/>
          </p:cNvCxnSpPr>
          <p:nvPr/>
        </p:nvCxnSpPr>
        <p:spPr>
          <a:xfrm flipH="1">
            <a:off x="6365664" y="3138815"/>
            <a:ext cx="47054" cy="91025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Прямая соединительная линия 633"/>
          <p:cNvCxnSpPr/>
          <p:nvPr/>
        </p:nvCxnSpPr>
        <p:spPr>
          <a:xfrm flipH="1">
            <a:off x="5862047" y="3234990"/>
            <a:ext cx="503616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5" name="There are many variations of passages of Lorem Ipsum available…"/>
          <p:cNvSpPr txBox="1">
            <a:spLocks/>
          </p:cNvSpPr>
          <p:nvPr/>
        </p:nvSpPr>
        <p:spPr>
          <a:xfrm>
            <a:off x="5746153" y="3075330"/>
            <a:ext cx="1011305" cy="1892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ПК 1625 (п)</a:t>
            </a:r>
          </a:p>
        </p:txBody>
      </p:sp>
      <p:cxnSp>
        <p:nvCxnSpPr>
          <p:cNvPr id="637" name="Прямая соединительная линия 636"/>
          <p:cNvCxnSpPr/>
          <p:nvPr/>
        </p:nvCxnSpPr>
        <p:spPr>
          <a:xfrm flipH="1">
            <a:off x="6430670" y="3909314"/>
            <a:ext cx="503616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8" name="Прямая соединительная линия 637"/>
          <p:cNvCxnSpPr/>
          <p:nvPr/>
        </p:nvCxnSpPr>
        <p:spPr>
          <a:xfrm>
            <a:off x="6430670" y="3579964"/>
            <a:ext cx="3318" cy="333186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9" name="Прямая соединительная линия 638"/>
          <p:cNvCxnSpPr/>
          <p:nvPr/>
        </p:nvCxnSpPr>
        <p:spPr>
          <a:xfrm flipH="1">
            <a:off x="5659615" y="3557514"/>
            <a:ext cx="503616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0" name="Прямая соединительная линия 639"/>
          <p:cNvCxnSpPr>
            <a:stCxn id="641" idx="3"/>
          </p:cNvCxnSpPr>
          <p:nvPr/>
        </p:nvCxnSpPr>
        <p:spPr>
          <a:xfrm flipH="1">
            <a:off x="6157375" y="3460973"/>
            <a:ext cx="77954" cy="96541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1" name="There are many variations of passages of Lorem Ipsum available…"/>
          <p:cNvSpPr txBox="1">
            <a:spLocks/>
          </p:cNvSpPr>
          <p:nvPr/>
        </p:nvSpPr>
        <p:spPr>
          <a:xfrm>
            <a:off x="5468880" y="3317857"/>
            <a:ext cx="766449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КАЗС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ПК 1719 (п)</a:t>
            </a:r>
          </a:p>
        </p:txBody>
      </p:sp>
      <p:sp>
        <p:nvSpPr>
          <p:cNvPr id="642" name="There are many variations of passages of Lorem Ipsum available…"/>
          <p:cNvSpPr txBox="1">
            <a:spLocks/>
          </p:cNvSpPr>
          <p:nvPr/>
        </p:nvSpPr>
        <p:spPr>
          <a:xfrm>
            <a:off x="6358290" y="3669769"/>
            <a:ext cx="1011305" cy="2862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КАЗС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ПК 1719 (л)</a:t>
            </a:r>
          </a:p>
        </p:txBody>
      </p:sp>
      <p:sp>
        <p:nvSpPr>
          <p:cNvPr id="643" name="Прямоугольник 642"/>
          <p:cNvSpPr/>
          <p:nvPr/>
        </p:nvSpPr>
        <p:spPr>
          <a:xfrm>
            <a:off x="3672802" y="5584087"/>
            <a:ext cx="108000" cy="10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5" name="Прямоугольник 644"/>
          <p:cNvSpPr/>
          <p:nvPr/>
        </p:nvSpPr>
        <p:spPr>
          <a:xfrm>
            <a:off x="3270252" y="5867263"/>
            <a:ext cx="108000" cy="10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6" name="Прямоугольник 645"/>
          <p:cNvSpPr/>
          <p:nvPr/>
        </p:nvSpPr>
        <p:spPr>
          <a:xfrm>
            <a:off x="2065897" y="5241783"/>
            <a:ext cx="108000" cy="10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7" name="Прямоугольник 646"/>
          <p:cNvSpPr/>
          <p:nvPr/>
        </p:nvSpPr>
        <p:spPr>
          <a:xfrm>
            <a:off x="1874855" y="5363230"/>
            <a:ext cx="108000" cy="10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8" name="Прямоугольник 647"/>
          <p:cNvSpPr/>
          <p:nvPr/>
        </p:nvSpPr>
        <p:spPr>
          <a:xfrm>
            <a:off x="1204840" y="2238685"/>
            <a:ext cx="108000" cy="10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9" name="Прямоугольник 648"/>
          <p:cNvSpPr/>
          <p:nvPr/>
        </p:nvSpPr>
        <p:spPr>
          <a:xfrm>
            <a:off x="1052773" y="2048311"/>
            <a:ext cx="108000" cy="10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0" name="Прямоугольник 649"/>
          <p:cNvSpPr/>
          <p:nvPr/>
        </p:nvSpPr>
        <p:spPr>
          <a:xfrm>
            <a:off x="2310075" y="1013188"/>
            <a:ext cx="108000" cy="10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1" name="Прямоугольник 650"/>
          <p:cNvSpPr/>
          <p:nvPr/>
        </p:nvSpPr>
        <p:spPr>
          <a:xfrm>
            <a:off x="2792940" y="944444"/>
            <a:ext cx="108000" cy="10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2" name="Прямоугольник 651"/>
          <p:cNvSpPr/>
          <p:nvPr/>
        </p:nvSpPr>
        <p:spPr>
          <a:xfrm>
            <a:off x="2627654" y="798887"/>
            <a:ext cx="108000" cy="10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3" name="Прямая соединительная линия 652"/>
          <p:cNvCxnSpPr/>
          <p:nvPr/>
        </p:nvCxnSpPr>
        <p:spPr>
          <a:xfrm>
            <a:off x="2782667" y="730778"/>
            <a:ext cx="157833" cy="550918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4" name="Прямоугольник 653"/>
          <p:cNvSpPr/>
          <p:nvPr/>
        </p:nvSpPr>
        <p:spPr>
          <a:xfrm>
            <a:off x="3418354" y="652012"/>
            <a:ext cx="108000" cy="10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5" name="Прямоугольник 654"/>
          <p:cNvSpPr/>
          <p:nvPr/>
        </p:nvSpPr>
        <p:spPr>
          <a:xfrm>
            <a:off x="3373772" y="874888"/>
            <a:ext cx="108000" cy="10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6" name="Прямоугольник 655"/>
          <p:cNvSpPr/>
          <p:nvPr/>
        </p:nvSpPr>
        <p:spPr>
          <a:xfrm>
            <a:off x="3817357" y="791821"/>
            <a:ext cx="108000" cy="10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7" name="Прямоугольник 656"/>
          <p:cNvSpPr/>
          <p:nvPr/>
        </p:nvSpPr>
        <p:spPr>
          <a:xfrm>
            <a:off x="3728643" y="1002179"/>
            <a:ext cx="108000" cy="10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8" name="Прямоугольник 657"/>
          <p:cNvSpPr/>
          <p:nvPr/>
        </p:nvSpPr>
        <p:spPr>
          <a:xfrm>
            <a:off x="4960107" y="1307930"/>
            <a:ext cx="108000" cy="10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9" name="Прямоугольник 658"/>
          <p:cNvSpPr/>
          <p:nvPr/>
        </p:nvSpPr>
        <p:spPr>
          <a:xfrm>
            <a:off x="4864743" y="1505148"/>
            <a:ext cx="108000" cy="10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0" name="Прямоугольник 659"/>
          <p:cNvSpPr/>
          <p:nvPr/>
        </p:nvSpPr>
        <p:spPr>
          <a:xfrm>
            <a:off x="5670115" y="1701514"/>
            <a:ext cx="108000" cy="10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1" name="Прямоугольник 660"/>
          <p:cNvSpPr/>
          <p:nvPr/>
        </p:nvSpPr>
        <p:spPr>
          <a:xfrm>
            <a:off x="5593931" y="1872347"/>
            <a:ext cx="108000" cy="10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2" name="Кольцо 661"/>
          <p:cNvSpPr/>
          <p:nvPr/>
        </p:nvSpPr>
        <p:spPr>
          <a:xfrm>
            <a:off x="6126650" y="2268348"/>
            <a:ext cx="216000" cy="216000"/>
          </a:xfrm>
          <a:prstGeom prst="donut">
            <a:avLst>
              <a:gd name="adj" fmla="val 2941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3" name="Овал 662"/>
          <p:cNvSpPr>
            <a:spLocks noChangeAspect="1"/>
          </p:cNvSpPr>
          <p:nvPr/>
        </p:nvSpPr>
        <p:spPr>
          <a:xfrm>
            <a:off x="2883359" y="747688"/>
            <a:ext cx="216000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4" name="Прямоугольник 663"/>
          <p:cNvSpPr/>
          <p:nvPr/>
        </p:nvSpPr>
        <p:spPr>
          <a:xfrm>
            <a:off x="6013053" y="2247836"/>
            <a:ext cx="108000" cy="10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5" name="Прямоугольник 664"/>
          <p:cNvSpPr/>
          <p:nvPr/>
        </p:nvSpPr>
        <p:spPr>
          <a:xfrm>
            <a:off x="6211145" y="2154220"/>
            <a:ext cx="108000" cy="10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66" name="Прямая соединительная линия 665"/>
          <p:cNvCxnSpPr>
            <a:endCxn id="579" idx="1"/>
          </p:cNvCxnSpPr>
          <p:nvPr/>
        </p:nvCxnSpPr>
        <p:spPr>
          <a:xfrm>
            <a:off x="6390872" y="1959582"/>
            <a:ext cx="122286" cy="302638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7" name="Прямая соединительная линия 666"/>
          <p:cNvCxnSpPr>
            <a:endCxn id="578" idx="0"/>
          </p:cNvCxnSpPr>
          <p:nvPr/>
        </p:nvCxnSpPr>
        <p:spPr>
          <a:xfrm flipH="1">
            <a:off x="6360294" y="1966311"/>
            <a:ext cx="21457" cy="378974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8" name="Прямоугольник 667"/>
          <p:cNvSpPr/>
          <p:nvPr/>
        </p:nvSpPr>
        <p:spPr>
          <a:xfrm>
            <a:off x="6609621" y="2756126"/>
            <a:ext cx="108000" cy="10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9" name="Прямоугольник 668"/>
          <p:cNvSpPr/>
          <p:nvPr/>
        </p:nvSpPr>
        <p:spPr>
          <a:xfrm>
            <a:off x="6397413" y="2922978"/>
            <a:ext cx="108000" cy="10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0" name="Прямоугольник 669"/>
          <p:cNvSpPr/>
          <p:nvPr/>
        </p:nvSpPr>
        <p:spPr>
          <a:xfrm>
            <a:off x="6641122" y="3029731"/>
            <a:ext cx="108000" cy="10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2" name="Кольцо 671"/>
          <p:cNvSpPr/>
          <p:nvPr/>
        </p:nvSpPr>
        <p:spPr>
          <a:xfrm>
            <a:off x="6412718" y="3030815"/>
            <a:ext cx="216000" cy="216000"/>
          </a:xfrm>
          <a:prstGeom prst="donut">
            <a:avLst>
              <a:gd name="adj" fmla="val 2941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3" name="Кольцо 672"/>
          <p:cNvSpPr/>
          <p:nvPr/>
        </p:nvSpPr>
        <p:spPr>
          <a:xfrm>
            <a:off x="6372520" y="3452412"/>
            <a:ext cx="216000" cy="222915"/>
          </a:xfrm>
          <a:prstGeom prst="donut">
            <a:avLst>
              <a:gd name="adj" fmla="val 2941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74" name="Прямоугольник 673"/>
          <p:cNvSpPr/>
          <p:nvPr/>
        </p:nvSpPr>
        <p:spPr>
          <a:xfrm>
            <a:off x="5825400" y="3756353"/>
            <a:ext cx="108000" cy="10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5" name="Прямоугольник 674"/>
          <p:cNvSpPr/>
          <p:nvPr/>
        </p:nvSpPr>
        <p:spPr>
          <a:xfrm>
            <a:off x="6028774" y="3884885"/>
            <a:ext cx="108000" cy="10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6" name="Овал 675"/>
          <p:cNvSpPr>
            <a:spLocks noChangeAspect="1"/>
          </p:cNvSpPr>
          <p:nvPr/>
        </p:nvSpPr>
        <p:spPr>
          <a:xfrm>
            <a:off x="6136592" y="3733160"/>
            <a:ext cx="216000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7" name="Прямая соединительная линия 676"/>
          <p:cNvCxnSpPr>
            <a:stCxn id="580" idx="4"/>
          </p:cNvCxnSpPr>
          <p:nvPr/>
        </p:nvCxnSpPr>
        <p:spPr>
          <a:xfrm>
            <a:off x="6006222" y="3788758"/>
            <a:ext cx="293701" cy="44713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0" name="Прямоугольник 679"/>
          <p:cNvSpPr/>
          <p:nvPr/>
        </p:nvSpPr>
        <p:spPr>
          <a:xfrm>
            <a:off x="5637511" y="4960903"/>
            <a:ext cx="108000" cy="10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1" name="Прямоугольник 680"/>
          <p:cNvSpPr/>
          <p:nvPr/>
        </p:nvSpPr>
        <p:spPr>
          <a:xfrm>
            <a:off x="5821447" y="5133331"/>
            <a:ext cx="108000" cy="10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2" name="Прямоугольник 681"/>
          <p:cNvSpPr/>
          <p:nvPr/>
        </p:nvSpPr>
        <p:spPr>
          <a:xfrm>
            <a:off x="4894704" y="5723666"/>
            <a:ext cx="108000" cy="10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3" name="Прямоугольник 682"/>
          <p:cNvSpPr/>
          <p:nvPr/>
        </p:nvSpPr>
        <p:spPr>
          <a:xfrm>
            <a:off x="5028525" y="5432770"/>
            <a:ext cx="108000" cy="10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412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84" name="Прямая соединительная линия 683"/>
          <p:cNvCxnSpPr/>
          <p:nvPr/>
        </p:nvCxnSpPr>
        <p:spPr>
          <a:xfrm flipH="1">
            <a:off x="6687041" y="2585828"/>
            <a:ext cx="342409" cy="784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5" name="There are many variations of passages of Lorem Ipsum available…"/>
          <p:cNvSpPr txBox="1">
            <a:spLocks/>
          </p:cNvSpPr>
          <p:nvPr/>
        </p:nvSpPr>
        <p:spPr>
          <a:xfrm>
            <a:off x="6630065" y="2442100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1423</a:t>
            </a:r>
          </a:p>
        </p:txBody>
      </p:sp>
      <p:cxnSp>
        <p:nvCxnSpPr>
          <p:cNvPr id="686" name="Прямая соединительная линия 685"/>
          <p:cNvCxnSpPr>
            <a:endCxn id="668" idx="0"/>
          </p:cNvCxnSpPr>
          <p:nvPr/>
        </p:nvCxnSpPr>
        <p:spPr>
          <a:xfrm flipH="1">
            <a:off x="6663621" y="2585828"/>
            <a:ext cx="19599" cy="170298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7" name="Прямая соединительная линия 686"/>
          <p:cNvCxnSpPr/>
          <p:nvPr/>
        </p:nvCxnSpPr>
        <p:spPr>
          <a:xfrm flipH="1">
            <a:off x="3631552" y="6084719"/>
            <a:ext cx="42792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8" name="There are many variations of passages of Lorem Ipsum available…"/>
          <p:cNvSpPr txBox="1">
            <a:spLocks/>
          </p:cNvSpPr>
          <p:nvPr/>
        </p:nvSpPr>
        <p:spPr>
          <a:xfrm>
            <a:off x="3574576" y="5940207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2450</a:t>
            </a:r>
          </a:p>
        </p:txBody>
      </p:sp>
      <p:cxnSp>
        <p:nvCxnSpPr>
          <p:cNvPr id="689" name="Прямая соединительная линия 688"/>
          <p:cNvCxnSpPr>
            <a:stCxn id="643" idx="2"/>
          </p:cNvCxnSpPr>
          <p:nvPr/>
        </p:nvCxnSpPr>
        <p:spPr>
          <a:xfrm flipH="1">
            <a:off x="3629641" y="5692087"/>
            <a:ext cx="97161" cy="390243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3" name="Прямая соединительная линия 692"/>
          <p:cNvCxnSpPr/>
          <p:nvPr/>
        </p:nvCxnSpPr>
        <p:spPr>
          <a:xfrm flipH="1">
            <a:off x="3316400" y="6148572"/>
            <a:ext cx="42792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4" name="There are many variations of passages of Lorem Ipsum available…"/>
          <p:cNvSpPr txBox="1">
            <a:spLocks/>
          </p:cNvSpPr>
          <p:nvPr/>
        </p:nvSpPr>
        <p:spPr>
          <a:xfrm>
            <a:off x="3259424" y="6004060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2588</a:t>
            </a:r>
          </a:p>
        </p:txBody>
      </p:sp>
      <p:cxnSp>
        <p:nvCxnSpPr>
          <p:cNvPr id="695" name="Прямая соединительная линия 694"/>
          <p:cNvCxnSpPr>
            <a:stCxn id="645" idx="2"/>
          </p:cNvCxnSpPr>
          <p:nvPr/>
        </p:nvCxnSpPr>
        <p:spPr>
          <a:xfrm flipH="1">
            <a:off x="3314489" y="5975263"/>
            <a:ext cx="9763" cy="17092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6" name="Прямая соединительная линия 695"/>
          <p:cNvCxnSpPr/>
          <p:nvPr/>
        </p:nvCxnSpPr>
        <p:spPr>
          <a:xfrm flipH="1">
            <a:off x="1994988" y="5690317"/>
            <a:ext cx="42792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7" name="There are many variations of passages of Lorem Ipsum available…"/>
          <p:cNvSpPr txBox="1">
            <a:spLocks/>
          </p:cNvSpPr>
          <p:nvPr/>
        </p:nvSpPr>
        <p:spPr>
          <a:xfrm>
            <a:off x="1938012" y="5545805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2819</a:t>
            </a:r>
          </a:p>
        </p:txBody>
      </p:sp>
      <p:cxnSp>
        <p:nvCxnSpPr>
          <p:cNvPr id="698" name="Прямая соединительная линия 697"/>
          <p:cNvCxnSpPr>
            <a:stCxn id="647" idx="2"/>
          </p:cNvCxnSpPr>
          <p:nvPr/>
        </p:nvCxnSpPr>
        <p:spPr>
          <a:xfrm>
            <a:off x="1928855" y="5471230"/>
            <a:ext cx="64222" cy="216698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9" name="Прямая соединительная линия 698"/>
          <p:cNvCxnSpPr/>
          <p:nvPr/>
        </p:nvCxnSpPr>
        <p:spPr>
          <a:xfrm flipH="1">
            <a:off x="2140866" y="5126323"/>
            <a:ext cx="42792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0" name="There are many variations of passages of Lorem Ipsum available…"/>
          <p:cNvSpPr txBox="1">
            <a:spLocks/>
          </p:cNvSpPr>
          <p:nvPr/>
        </p:nvSpPr>
        <p:spPr>
          <a:xfrm>
            <a:off x="2083890" y="4981811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2795</a:t>
            </a:r>
          </a:p>
        </p:txBody>
      </p:sp>
      <p:cxnSp>
        <p:nvCxnSpPr>
          <p:cNvPr id="701" name="Прямая соединительная линия 700"/>
          <p:cNvCxnSpPr>
            <a:endCxn id="646" idx="0"/>
          </p:cNvCxnSpPr>
          <p:nvPr/>
        </p:nvCxnSpPr>
        <p:spPr>
          <a:xfrm flipH="1">
            <a:off x="2119897" y="5125539"/>
            <a:ext cx="17148" cy="116244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2" name="Прямая соединительная линия 701"/>
          <p:cNvCxnSpPr/>
          <p:nvPr/>
        </p:nvCxnSpPr>
        <p:spPr>
          <a:xfrm flipH="1">
            <a:off x="1340220" y="2535088"/>
            <a:ext cx="42792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3" name="There are many variations of passages of Lorem Ipsum available…"/>
          <p:cNvSpPr txBox="1">
            <a:spLocks/>
          </p:cNvSpPr>
          <p:nvPr/>
        </p:nvSpPr>
        <p:spPr>
          <a:xfrm>
            <a:off x="1283244" y="2390576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715</a:t>
            </a:r>
          </a:p>
        </p:txBody>
      </p:sp>
      <p:cxnSp>
        <p:nvCxnSpPr>
          <p:cNvPr id="704" name="Прямая соединительная линия 703"/>
          <p:cNvCxnSpPr>
            <a:stCxn id="648" idx="2"/>
          </p:cNvCxnSpPr>
          <p:nvPr/>
        </p:nvCxnSpPr>
        <p:spPr>
          <a:xfrm>
            <a:off x="1258840" y="2346685"/>
            <a:ext cx="79469" cy="186014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5" name="Прямая соединительная линия 704"/>
          <p:cNvCxnSpPr>
            <a:endCxn id="649" idx="0"/>
          </p:cNvCxnSpPr>
          <p:nvPr/>
        </p:nvCxnSpPr>
        <p:spPr>
          <a:xfrm>
            <a:off x="1078388" y="1931808"/>
            <a:ext cx="28385" cy="116503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6" name="Прямая соединительная линия 705"/>
          <p:cNvCxnSpPr/>
          <p:nvPr/>
        </p:nvCxnSpPr>
        <p:spPr>
          <a:xfrm flipH="1">
            <a:off x="655328" y="1931808"/>
            <a:ext cx="42792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7" name="There are many variations of passages of Lorem Ipsum available…"/>
          <p:cNvSpPr txBox="1">
            <a:spLocks/>
          </p:cNvSpPr>
          <p:nvPr/>
        </p:nvSpPr>
        <p:spPr>
          <a:xfrm>
            <a:off x="575060" y="1802882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718</a:t>
            </a:r>
          </a:p>
        </p:txBody>
      </p:sp>
      <p:cxnSp>
        <p:nvCxnSpPr>
          <p:cNvPr id="708" name="Прямая соединительная линия 707"/>
          <p:cNvCxnSpPr/>
          <p:nvPr/>
        </p:nvCxnSpPr>
        <p:spPr>
          <a:xfrm flipH="1">
            <a:off x="2352116" y="933134"/>
            <a:ext cx="42792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9" name="There are many variations of passages of Lorem Ipsum available…"/>
          <p:cNvSpPr txBox="1">
            <a:spLocks/>
          </p:cNvSpPr>
          <p:nvPr/>
        </p:nvSpPr>
        <p:spPr>
          <a:xfrm>
            <a:off x="2295140" y="788622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66</a:t>
            </a:r>
          </a:p>
        </p:txBody>
      </p:sp>
      <p:cxnSp>
        <p:nvCxnSpPr>
          <p:cNvPr id="710" name="Прямая соединительная линия 709"/>
          <p:cNvCxnSpPr>
            <a:endCxn id="650" idx="0"/>
          </p:cNvCxnSpPr>
          <p:nvPr/>
        </p:nvCxnSpPr>
        <p:spPr>
          <a:xfrm>
            <a:off x="2348295" y="932350"/>
            <a:ext cx="15780" cy="80838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1" name="Прямая соединительная линия 710"/>
          <p:cNvCxnSpPr/>
          <p:nvPr/>
        </p:nvCxnSpPr>
        <p:spPr>
          <a:xfrm flipH="1">
            <a:off x="2895789" y="1405825"/>
            <a:ext cx="42792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2" name="There are many variations of passages of Lorem Ipsum available…"/>
          <p:cNvSpPr txBox="1">
            <a:spLocks/>
          </p:cNvSpPr>
          <p:nvPr/>
        </p:nvSpPr>
        <p:spPr>
          <a:xfrm>
            <a:off x="2838813" y="1261313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193</a:t>
            </a:r>
          </a:p>
        </p:txBody>
      </p:sp>
      <p:cxnSp>
        <p:nvCxnSpPr>
          <p:cNvPr id="713" name="Прямая соединительная линия 712"/>
          <p:cNvCxnSpPr>
            <a:stCxn id="651" idx="2"/>
          </p:cNvCxnSpPr>
          <p:nvPr/>
        </p:nvCxnSpPr>
        <p:spPr>
          <a:xfrm>
            <a:off x="2846940" y="1052444"/>
            <a:ext cx="46938" cy="350992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4" name="Прямая соединительная линия 713"/>
          <p:cNvCxnSpPr>
            <a:endCxn id="652" idx="0"/>
          </p:cNvCxnSpPr>
          <p:nvPr/>
        </p:nvCxnSpPr>
        <p:spPr>
          <a:xfrm>
            <a:off x="2651850" y="675317"/>
            <a:ext cx="29804" cy="12357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5" name="Прямая соединительная линия 714"/>
          <p:cNvCxnSpPr/>
          <p:nvPr/>
        </p:nvCxnSpPr>
        <p:spPr>
          <a:xfrm flipH="1">
            <a:off x="2228790" y="675317"/>
            <a:ext cx="42792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6" name="There are many variations of passages of Lorem Ipsum available…"/>
          <p:cNvSpPr txBox="1">
            <a:spLocks/>
          </p:cNvSpPr>
          <p:nvPr/>
        </p:nvSpPr>
        <p:spPr>
          <a:xfrm>
            <a:off x="2148522" y="546391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195</a:t>
            </a:r>
          </a:p>
        </p:txBody>
      </p:sp>
      <p:cxnSp>
        <p:nvCxnSpPr>
          <p:cNvPr id="717" name="Прямая соединительная линия 716"/>
          <p:cNvCxnSpPr/>
          <p:nvPr/>
        </p:nvCxnSpPr>
        <p:spPr>
          <a:xfrm flipH="1">
            <a:off x="3499929" y="485493"/>
            <a:ext cx="42792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" name="There are many variations of passages of Lorem Ipsum available…"/>
          <p:cNvSpPr txBox="1">
            <a:spLocks/>
          </p:cNvSpPr>
          <p:nvPr/>
        </p:nvSpPr>
        <p:spPr>
          <a:xfrm>
            <a:off x="3442953" y="340981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361</a:t>
            </a:r>
          </a:p>
        </p:txBody>
      </p:sp>
      <p:cxnSp>
        <p:nvCxnSpPr>
          <p:cNvPr id="719" name="Прямая соединительная линия 718"/>
          <p:cNvCxnSpPr>
            <a:endCxn id="654" idx="0"/>
          </p:cNvCxnSpPr>
          <p:nvPr/>
        </p:nvCxnSpPr>
        <p:spPr>
          <a:xfrm flipH="1">
            <a:off x="3472354" y="484709"/>
            <a:ext cx="23754" cy="167303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0" name="Прямая соединительная линия 719"/>
          <p:cNvCxnSpPr/>
          <p:nvPr/>
        </p:nvCxnSpPr>
        <p:spPr>
          <a:xfrm flipH="1">
            <a:off x="3887682" y="668331"/>
            <a:ext cx="42792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1" name="There are many variations of passages of Lorem Ipsum available…"/>
          <p:cNvSpPr txBox="1">
            <a:spLocks/>
          </p:cNvSpPr>
          <p:nvPr/>
        </p:nvSpPr>
        <p:spPr>
          <a:xfrm>
            <a:off x="3830706" y="523819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495</a:t>
            </a:r>
          </a:p>
        </p:txBody>
      </p:sp>
      <p:cxnSp>
        <p:nvCxnSpPr>
          <p:cNvPr id="722" name="Прямая соединительная линия 721"/>
          <p:cNvCxnSpPr>
            <a:endCxn id="656" idx="0"/>
          </p:cNvCxnSpPr>
          <p:nvPr/>
        </p:nvCxnSpPr>
        <p:spPr>
          <a:xfrm flipH="1">
            <a:off x="3871357" y="667547"/>
            <a:ext cx="12504" cy="124274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3" name="Прямая соединительная линия 722"/>
          <p:cNvCxnSpPr/>
          <p:nvPr/>
        </p:nvCxnSpPr>
        <p:spPr>
          <a:xfrm flipH="1">
            <a:off x="3417571" y="1138293"/>
            <a:ext cx="42792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4" name="There are many variations of passages of Lorem Ipsum available…"/>
          <p:cNvSpPr txBox="1">
            <a:spLocks/>
          </p:cNvSpPr>
          <p:nvPr/>
        </p:nvSpPr>
        <p:spPr>
          <a:xfrm>
            <a:off x="3360595" y="993781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361</a:t>
            </a:r>
          </a:p>
        </p:txBody>
      </p:sp>
      <p:cxnSp>
        <p:nvCxnSpPr>
          <p:cNvPr id="725" name="Прямая соединительная линия 724"/>
          <p:cNvCxnSpPr>
            <a:stCxn id="655" idx="2"/>
          </p:cNvCxnSpPr>
          <p:nvPr/>
        </p:nvCxnSpPr>
        <p:spPr>
          <a:xfrm flipH="1">
            <a:off x="3415660" y="982888"/>
            <a:ext cx="12112" cy="153016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6" name="Прямая соединительная линия 725"/>
          <p:cNvCxnSpPr/>
          <p:nvPr/>
        </p:nvCxnSpPr>
        <p:spPr>
          <a:xfrm flipH="1">
            <a:off x="3849378" y="1380794"/>
            <a:ext cx="42792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7" name="There are many variations of passages of Lorem Ipsum available…"/>
          <p:cNvSpPr txBox="1">
            <a:spLocks/>
          </p:cNvSpPr>
          <p:nvPr/>
        </p:nvSpPr>
        <p:spPr>
          <a:xfrm>
            <a:off x="3792402" y="1236282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498</a:t>
            </a:r>
          </a:p>
        </p:txBody>
      </p:sp>
      <p:cxnSp>
        <p:nvCxnSpPr>
          <p:cNvPr id="728" name="Прямая соединительная линия 727"/>
          <p:cNvCxnSpPr>
            <a:stCxn id="657" idx="2"/>
          </p:cNvCxnSpPr>
          <p:nvPr/>
        </p:nvCxnSpPr>
        <p:spPr>
          <a:xfrm>
            <a:off x="3782643" y="1110179"/>
            <a:ext cx="64824" cy="268226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9" name="Прямая соединительная линия 728"/>
          <p:cNvCxnSpPr/>
          <p:nvPr/>
        </p:nvCxnSpPr>
        <p:spPr>
          <a:xfrm flipH="1">
            <a:off x="5056142" y="940687"/>
            <a:ext cx="42792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0" name="There are many variations of passages of Lorem Ipsum available…"/>
          <p:cNvSpPr txBox="1">
            <a:spLocks/>
          </p:cNvSpPr>
          <p:nvPr/>
        </p:nvSpPr>
        <p:spPr>
          <a:xfrm>
            <a:off x="4999166" y="796175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636</a:t>
            </a:r>
          </a:p>
        </p:txBody>
      </p:sp>
      <p:cxnSp>
        <p:nvCxnSpPr>
          <p:cNvPr id="731" name="Прямая соединительная линия 730"/>
          <p:cNvCxnSpPr/>
          <p:nvPr/>
        </p:nvCxnSpPr>
        <p:spPr>
          <a:xfrm flipH="1">
            <a:off x="5009779" y="939903"/>
            <a:ext cx="42541" cy="371895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2" name="Прямая соединительная линия 731"/>
          <p:cNvCxnSpPr/>
          <p:nvPr/>
        </p:nvCxnSpPr>
        <p:spPr>
          <a:xfrm flipH="1">
            <a:off x="4825545" y="1901213"/>
            <a:ext cx="42792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3" name="There are many variations of passages of Lorem Ipsum available…"/>
          <p:cNvSpPr txBox="1">
            <a:spLocks/>
          </p:cNvSpPr>
          <p:nvPr/>
        </p:nvSpPr>
        <p:spPr>
          <a:xfrm>
            <a:off x="4768569" y="1756701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636</a:t>
            </a:r>
          </a:p>
        </p:txBody>
      </p:sp>
      <p:cxnSp>
        <p:nvCxnSpPr>
          <p:cNvPr id="734" name="Прямая соединительная линия 733"/>
          <p:cNvCxnSpPr>
            <a:stCxn id="659" idx="2"/>
          </p:cNvCxnSpPr>
          <p:nvPr/>
        </p:nvCxnSpPr>
        <p:spPr>
          <a:xfrm flipH="1">
            <a:off x="4823634" y="1613148"/>
            <a:ext cx="95109" cy="285676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5" name="Прямая соединительная линия 734"/>
          <p:cNvCxnSpPr/>
          <p:nvPr/>
        </p:nvCxnSpPr>
        <p:spPr>
          <a:xfrm flipH="1">
            <a:off x="5697401" y="2204346"/>
            <a:ext cx="42792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6" name="There are many variations of passages of Lorem Ipsum available…"/>
          <p:cNvSpPr txBox="1">
            <a:spLocks/>
          </p:cNvSpPr>
          <p:nvPr/>
        </p:nvSpPr>
        <p:spPr>
          <a:xfrm>
            <a:off x="5640425" y="2059834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799</a:t>
            </a:r>
          </a:p>
        </p:txBody>
      </p:sp>
      <p:cxnSp>
        <p:nvCxnSpPr>
          <p:cNvPr id="737" name="Прямая соединительная линия 736"/>
          <p:cNvCxnSpPr>
            <a:stCxn id="661" idx="2"/>
          </p:cNvCxnSpPr>
          <p:nvPr/>
        </p:nvCxnSpPr>
        <p:spPr>
          <a:xfrm>
            <a:off x="5647931" y="1980347"/>
            <a:ext cx="47559" cy="22161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8" name="Прямая соединительная линия 737"/>
          <p:cNvCxnSpPr/>
          <p:nvPr/>
        </p:nvCxnSpPr>
        <p:spPr>
          <a:xfrm flipH="1">
            <a:off x="5823018" y="2004306"/>
            <a:ext cx="42792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9" name="There are many variations of passages of Lorem Ipsum available…"/>
          <p:cNvSpPr txBox="1">
            <a:spLocks/>
          </p:cNvSpPr>
          <p:nvPr/>
        </p:nvSpPr>
        <p:spPr>
          <a:xfrm>
            <a:off x="5766042" y="1859794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799</a:t>
            </a:r>
          </a:p>
        </p:txBody>
      </p:sp>
      <p:cxnSp>
        <p:nvCxnSpPr>
          <p:cNvPr id="740" name="Прямая соединительная линия 739"/>
          <p:cNvCxnSpPr>
            <a:stCxn id="660" idx="2"/>
          </p:cNvCxnSpPr>
          <p:nvPr/>
        </p:nvCxnSpPr>
        <p:spPr>
          <a:xfrm>
            <a:off x="5724115" y="1809514"/>
            <a:ext cx="96992" cy="192403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1" name="Прямая соединительная линия 740"/>
          <p:cNvCxnSpPr/>
          <p:nvPr/>
        </p:nvCxnSpPr>
        <p:spPr>
          <a:xfrm flipH="1">
            <a:off x="5621150" y="2510230"/>
            <a:ext cx="42792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2" name="There are many variations of passages of Lorem Ipsum available…"/>
          <p:cNvSpPr txBox="1">
            <a:spLocks/>
          </p:cNvSpPr>
          <p:nvPr/>
        </p:nvSpPr>
        <p:spPr>
          <a:xfrm>
            <a:off x="5540882" y="2381304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993</a:t>
            </a:r>
          </a:p>
        </p:txBody>
      </p:sp>
      <p:cxnSp>
        <p:nvCxnSpPr>
          <p:cNvPr id="743" name="Прямая соединительная линия 742"/>
          <p:cNvCxnSpPr>
            <a:endCxn id="664" idx="2"/>
          </p:cNvCxnSpPr>
          <p:nvPr/>
        </p:nvCxnSpPr>
        <p:spPr>
          <a:xfrm flipV="1">
            <a:off x="6049070" y="2355836"/>
            <a:ext cx="17983" cy="14532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4" name="Прямая соединительная линия 743"/>
          <p:cNvCxnSpPr/>
          <p:nvPr/>
        </p:nvCxnSpPr>
        <p:spPr>
          <a:xfrm flipH="1">
            <a:off x="6313718" y="1792667"/>
            <a:ext cx="42792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5" name="There are many variations of passages of Lorem Ipsum available…"/>
          <p:cNvSpPr txBox="1">
            <a:spLocks/>
          </p:cNvSpPr>
          <p:nvPr/>
        </p:nvSpPr>
        <p:spPr>
          <a:xfrm>
            <a:off x="6256742" y="1648155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993</a:t>
            </a:r>
          </a:p>
        </p:txBody>
      </p:sp>
      <p:cxnSp>
        <p:nvCxnSpPr>
          <p:cNvPr id="746" name="Прямая соединительная линия 745"/>
          <p:cNvCxnSpPr/>
          <p:nvPr/>
        </p:nvCxnSpPr>
        <p:spPr>
          <a:xfrm flipH="1">
            <a:off x="6267355" y="1791883"/>
            <a:ext cx="42541" cy="371895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7" name="Прямая соединительная линия 746"/>
          <p:cNvCxnSpPr>
            <a:endCxn id="669" idx="1"/>
          </p:cNvCxnSpPr>
          <p:nvPr/>
        </p:nvCxnSpPr>
        <p:spPr>
          <a:xfrm flipV="1">
            <a:off x="6305031" y="2976978"/>
            <a:ext cx="92382" cy="104355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8" name="Прямая соединительная линия 747"/>
          <p:cNvCxnSpPr/>
          <p:nvPr/>
        </p:nvCxnSpPr>
        <p:spPr>
          <a:xfrm flipH="1">
            <a:off x="5881971" y="3081333"/>
            <a:ext cx="42792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9" name="There are many variations of passages of Lorem Ipsum available…"/>
          <p:cNvSpPr txBox="1">
            <a:spLocks/>
          </p:cNvSpPr>
          <p:nvPr/>
        </p:nvSpPr>
        <p:spPr>
          <a:xfrm>
            <a:off x="5801703" y="2952407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1554</a:t>
            </a:r>
          </a:p>
        </p:txBody>
      </p:sp>
      <p:cxnSp>
        <p:nvCxnSpPr>
          <p:cNvPr id="750" name="Прямая соединительная линия 749"/>
          <p:cNvCxnSpPr>
            <a:stCxn id="670" idx="2"/>
          </p:cNvCxnSpPr>
          <p:nvPr/>
        </p:nvCxnSpPr>
        <p:spPr>
          <a:xfrm>
            <a:off x="6695122" y="3137731"/>
            <a:ext cx="22886" cy="144902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1" name="Прямая соединительная линия 750"/>
          <p:cNvCxnSpPr/>
          <p:nvPr/>
        </p:nvCxnSpPr>
        <p:spPr>
          <a:xfrm flipH="1">
            <a:off x="6725228" y="3280156"/>
            <a:ext cx="304222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2" name="There are many variations of passages of Lorem Ipsum available…"/>
          <p:cNvSpPr txBox="1">
            <a:spLocks/>
          </p:cNvSpPr>
          <p:nvPr/>
        </p:nvSpPr>
        <p:spPr>
          <a:xfrm>
            <a:off x="6668252" y="3140304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1596</a:t>
            </a:r>
          </a:p>
        </p:txBody>
      </p:sp>
      <p:cxnSp>
        <p:nvCxnSpPr>
          <p:cNvPr id="756" name="Прямая соединительная линия 755"/>
          <p:cNvCxnSpPr/>
          <p:nvPr/>
        </p:nvCxnSpPr>
        <p:spPr>
          <a:xfrm>
            <a:off x="6084793" y="4019530"/>
            <a:ext cx="125542" cy="342558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7" name="Прямая соединительная линия 756"/>
          <p:cNvCxnSpPr/>
          <p:nvPr/>
        </p:nvCxnSpPr>
        <p:spPr>
          <a:xfrm flipH="1">
            <a:off x="6217555" y="4364271"/>
            <a:ext cx="42792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" name="There are many variations of passages of Lorem Ipsum available…"/>
          <p:cNvSpPr txBox="1">
            <a:spLocks/>
          </p:cNvSpPr>
          <p:nvPr/>
        </p:nvSpPr>
        <p:spPr>
          <a:xfrm>
            <a:off x="6160579" y="4219759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1761</a:t>
            </a:r>
          </a:p>
        </p:txBody>
      </p:sp>
      <p:cxnSp>
        <p:nvCxnSpPr>
          <p:cNvPr id="759" name="Прямая соединительная линия 758"/>
          <p:cNvCxnSpPr>
            <a:endCxn id="674" idx="0"/>
          </p:cNvCxnSpPr>
          <p:nvPr/>
        </p:nvCxnSpPr>
        <p:spPr>
          <a:xfrm>
            <a:off x="5826960" y="3678758"/>
            <a:ext cx="52440" cy="77595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0" name="Прямая соединительная линия 759"/>
          <p:cNvCxnSpPr/>
          <p:nvPr/>
        </p:nvCxnSpPr>
        <p:spPr>
          <a:xfrm flipH="1">
            <a:off x="5403900" y="3678758"/>
            <a:ext cx="42792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1" name="There are many variations of passages of Lorem Ipsum available…"/>
          <p:cNvSpPr txBox="1">
            <a:spLocks/>
          </p:cNvSpPr>
          <p:nvPr/>
        </p:nvSpPr>
        <p:spPr>
          <a:xfrm>
            <a:off x="5323632" y="3549832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1764</a:t>
            </a:r>
          </a:p>
        </p:txBody>
      </p:sp>
      <p:cxnSp>
        <p:nvCxnSpPr>
          <p:cNvPr id="768" name="Прямая соединительная линия 767"/>
          <p:cNvCxnSpPr>
            <a:endCxn id="680" idx="0"/>
          </p:cNvCxnSpPr>
          <p:nvPr/>
        </p:nvCxnSpPr>
        <p:spPr>
          <a:xfrm>
            <a:off x="5677009" y="4873364"/>
            <a:ext cx="14502" cy="87539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9" name="Прямая соединительная линия 768"/>
          <p:cNvCxnSpPr/>
          <p:nvPr/>
        </p:nvCxnSpPr>
        <p:spPr>
          <a:xfrm flipH="1">
            <a:off x="5253949" y="4873364"/>
            <a:ext cx="42792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0" name="There are many variations of passages of Lorem Ipsum available…"/>
          <p:cNvSpPr txBox="1">
            <a:spLocks/>
          </p:cNvSpPr>
          <p:nvPr/>
        </p:nvSpPr>
        <p:spPr>
          <a:xfrm>
            <a:off x="5173681" y="4744438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1977</a:t>
            </a:r>
          </a:p>
        </p:txBody>
      </p:sp>
      <p:cxnSp>
        <p:nvCxnSpPr>
          <p:cNvPr id="771" name="Прямая соединительная линия 770"/>
          <p:cNvCxnSpPr>
            <a:stCxn id="681" idx="3"/>
          </p:cNvCxnSpPr>
          <p:nvPr/>
        </p:nvCxnSpPr>
        <p:spPr>
          <a:xfrm>
            <a:off x="5929447" y="5187331"/>
            <a:ext cx="59120" cy="95053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2" name="Прямая соединительная линия 771"/>
          <p:cNvCxnSpPr/>
          <p:nvPr/>
        </p:nvCxnSpPr>
        <p:spPr>
          <a:xfrm flipH="1">
            <a:off x="5995787" y="5284567"/>
            <a:ext cx="42792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3" name="There are many variations of passages of Lorem Ipsum available…"/>
          <p:cNvSpPr txBox="1">
            <a:spLocks/>
          </p:cNvSpPr>
          <p:nvPr/>
        </p:nvSpPr>
        <p:spPr>
          <a:xfrm>
            <a:off x="5938811" y="5140055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1980</a:t>
            </a:r>
          </a:p>
        </p:txBody>
      </p:sp>
      <p:cxnSp>
        <p:nvCxnSpPr>
          <p:cNvPr id="774" name="Прямая соединительная линия 773"/>
          <p:cNvCxnSpPr>
            <a:stCxn id="682" idx="2"/>
          </p:cNvCxnSpPr>
          <p:nvPr/>
        </p:nvCxnSpPr>
        <p:spPr>
          <a:xfrm>
            <a:off x="4948704" y="5831666"/>
            <a:ext cx="61249" cy="15461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5" name="Прямая соединительная линия 774"/>
          <p:cNvCxnSpPr/>
          <p:nvPr/>
        </p:nvCxnSpPr>
        <p:spPr>
          <a:xfrm flipH="1">
            <a:off x="5017173" y="5988459"/>
            <a:ext cx="42792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6" name="There are many variations of passages of Lorem Ipsum available…"/>
          <p:cNvSpPr txBox="1">
            <a:spLocks/>
          </p:cNvSpPr>
          <p:nvPr/>
        </p:nvSpPr>
        <p:spPr>
          <a:xfrm>
            <a:off x="4960197" y="5843947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2154</a:t>
            </a:r>
          </a:p>
        </p:txBody>
      </p:sp>
      <p:cxnSp>
        <p:nvCxnSpPr>
          <p:cNvPr id="777" name="Прямая соединительная линия 776"/>
          <p:cNvCxnSpPr>
            <a:endCxn id="683" idx="0"/>
          </p:cNvCxnSpPr>
          <p:nvPr/>
        </p:nvCxnSpPr>
        <p:spPr>
          <a:xfrm>
            <a:off x="5027580" y="5305151"/>
            <a:ext cx="54945" cy="127619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8" name="Прямая соединительная линия 777"/>
          <p:cNvCxnSpPr/>
          <p:nvPr/>
        </p:nvCxnSpPr>
        <p:spPr>
          <a:xfrm flipH="1">
            <a:off x="4604520" y="5305151"/>
            <a:ext cx="42792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9" name="There are many variations of passages of Lorem Ipsum available…"/>
          <p:cNvSpPr txBox="1">
            <a:spLocks/>
          </p:cNvSpPr>
          <p:nvPr/>
        </p:nvSpPr>
        <p:spPr>
          <a:xfrm>
            <a:off x="4524252" y="5176225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ПК 2156</a:t>
            </a:r>
          </a:p>
        </p:txBody>
      </p:sp>
      <p:sp>
        <p:nvSpPr>
          <p:cNvPr id="780" name="Прямоугольник 779"/>
          <p:cNvSpPr/>
          <p:nvPr/>
        </p:nvSpPr>
        <p:spPr>
          <a:xfrm>
            <a:off x="762668" y="3449963"/>
            <a:ext cx="108000" cy="10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1" name="Прямая соединительная линия 780"/>
          <p:cNvCxnSpPr>
            <a:endCxn id="780" idx="2"/>
          </p:cNvCxnSpPr>
          <p:nvPr/>
        </p:nvCxnSpPr>
        <p:spPr>
          <a:xfrm flipV="1">
            <a:off x="697459" y="3557963"/>
            <a:ext cx="119209" cy="114356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2" name="Прямая соединительная линия 781"/>
          <p:cNvCxnSpPr/>
          <p:nvPr/>
        </p:nvCxnSpPr>
        <p:spPr>
          <a:xfrm flipH="1">
            <a:off x="277011" y="3671761"/>
            <a:ext cx="42792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3" name="There are many variations of passages of Lorem Ipsum available…"/>
          <p:cNvSpPr txBox="1">
            <a:spLocks/>
          </p:cNvSpPr>
          <p:nvPr/>
        </p:nvSpPr>
        <p:spPr>
          <a:xfrm>
            <a:off x="196743" y="3542835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Лукойл</a:t>
            </a:r>
          </a:p>
        </p:txBody>
      </p:sp>
      <p:sp>
        <p:nvSpPr>
          <p:cNvPr id="784" name="Прямоугольник 783"/>
          <p:cNvSpPr/>
          <p:nvPr/>
        </p:nvSpPr>
        <p:spPr>
          <a:xfrm>
            <a:off x="970106" y="2498263"/>
            <a:ext cx="108000" cy="10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5" name="Прямая соединительная линия 784"/>
          <p:cNvCxnSpPr>
            <a:endCxn id="784" idx="2"/>
          </p:cNvCxnSpPr>
          <p:nvPr/>
        </p:nvCxnSpPr>
        <p:spPr>
          <a:xfrm flipV="1">
            <a:off x="904897" y="2606263"/>
            <a:ext cx="119209" cy="114356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6" name="Прямая соединительная линия 785"/>
          <p:cNvCxnSpPr/>
          <p:nvPr/>
        </p:nvCxnSpPr>
        <p:spPr>
          <a:xfrm flipH="1">
            <a:off x="484449" y="2720061"/>
            <a:ext cx="42792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7" name="There are many variations of passages of Lorem Ipsum available…"/>
          <p:cNvSpPr txBox="1">
            <a:spLocks/>
          </p:cNvSpPr>
          <p:nvPr/>
        </p:nvSpPr>
        <p:spPr>
          <a:xfrm>
            <a:off x="404181" y="2591135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Ортк</a:t>
            </a:r>
            <a:endParaRPr lang="ru-RU" sz="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8" name="Прямоугольник 787"/>
          <p:cNvSpPr/>
          <p:nvPr/>
        </p:nvSpPr>
        <p:spPr>
          <a:xfrm>
            <a:off x="1249921" y="4755847"/>
            <a:ext cx="108000" cy="10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9" name="Прямая соединительная линия 788"/>
          <p:cNvCxnSpPr/>
          <p:nvPr/>
        </p:nvCxnSpPr>
        <p:spPr>
          <a:xfrm flipH="1">
            <a:off x="484449" y="2589908"/>
            <a:ext cx="42792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0" name="There are many variations of passages of Lorem Ipsum available…"/>
          <p:cNvSpPr txBox="1">
            <a:spLocks/>
          </p:cNvSpPr>
          <p:nvPr/>
        </p:nvSpPr>
        <p:spPr>
          <a:xfrm>
            <a:off x="404181" y="2460982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Грин-Идеал</a:t>
            </a:r>
          </a:p>
        </p:txBody>
      </p:sp>
      <p:sp>
        <p:nvSpPr>
          <p:cNvPr id="791" name="Прямоугольник 790"/>
          <p:cNvSpPr/>
          <p:nvPr/>
        </p:nvSpPr>
        <p:spPr>
          <a:xfrm>
            <a:off x="1077633" y="2165025"/>
            <a:ext cx="108000" cy="10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92" name="Прямая соединительная линия 791"/>
          <p:cNvCxnSpPr/>
          <p:nvPr/>
        </p:nvCxnSpPr>
        <p:spPr>
          <a:xfrm flipV="1">
            <a:off x="1012424" y="2227920"/>
            <a:ext cx="61720" cy="159461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3" name="Прямая соединительная линия 792"/>
          <p:cNvCxnSpPr/>
          <p:nvPr/>
        </p:nvCxnSpPr>
        <p:spPr>
          <a:xfrm flipH="1">
            <a:off x="591976" y="2386823"/>
            <a:ext cx="42792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4" name="There are many variations of passages of Lorem Ipsum available…"/>
          <p:cNvSpPr txBox="1">
            <a:spLocks/>
          </p:cNvSpPr>
          <p:nvPr/>
        </p:nvSpPr>
        <p:spPr>
          <a:xfrm>
            <a:off x="511708" y="2257897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Ортк</a:t>
            </a:r>
            <a:endParaRPr lang="ru-RU" sz="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5" name="Прямоугольник 794"/>
          <p:cNvSpPr/>
          <p:nvPr/>
        </p:nvSpPr>
        <p:spPr>
          <a:xfrm>
            <a:off x="1253123" y="2079346"/>
            <a:ext cx="108000" cy="10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96" name="Прямая соединительная линия 795"/>
          <p:cNvCxnSpPr>
            <a:endCxn id="795" idx="3"/>
          </p:cNvCxnSpPr>
          <p:nvPr/>
        </p:nvCxnSpPr>
        <p:spPr>
          <a:xfrm flipH="1" flipV="1">
            <a:off x="1361123" y="2133346"/>
            <a:ext cx="51100" cy="14053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7" name="Прямая соединительная линия 796"/>
          <p:cNvCxnSpPr/>
          <p:nvPr/>
        </p:nvCxnSpPr>
        <p:spPr>
          <a:xfrm flipH="1" flipV="1">
            <a:off x="1409069" y="2279775"/>
            <a:ext cx="41258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8" name="There are many variations of passages of Lorem Ipsum available…"/>
          <p:cNvSpPr txBox="1">
            <a:spLocks/>
          </p:cNvSpPr>
          <p:nvPr/>
        </p:nvSpPr>
        <p:spPr>
          <a:xfrm>
            <a:off x="1184926" y="2152741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Трасса</a:t>
            </a:r>
          </a:p>
        </p:txBody>
      </p:sp>
      <p:sp>
        <p:nvSpPr>
          <p:cNvPr id="799" name="Прямоугольник 798"/>
          <p:cNvSpPr/>
          <p:nvPr/>
        </p:nvSpPr>
        <p:spPr>
          <a:xfrm>
            <a:off x="1340025" y="1784402"/>
            <a:ext cx="108000" cy="10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00" name="Прямая соединительная линия 799"/>
          <p:cNvCxnSpPr>
            <a:endCxn id="799" idx="1"/>
          </p:cNvCxnSpPr>
          <p:nvPr/>
        </p:nvCxnSpPr>
        <p:spPr>
          <a:xfrm>
            <a:off x="1288489" y="1668748"/>
            <a:ext cx="51536" cy="169654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1" name="Прямая соединительная линия 800"/>
          <p:cNvCxnSpPr/>
          <p:nvPr/>
        </p:nvCxnSpPr>
        <p:spPr>
          <a:xfrm flipH="1">
            <a:off x="868041" y="1668189"/>
            <a:ext cx="42792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2" name="There are many variations of passages of Lorem Ipsum available…"/>
          <p:cNvSpPr txBox="1">
            <a:spLocks/>
          </p:cNvSpPr>
          <p:nvPr/>
        </p:nvSpPr>
        <p:spPr>
          <a:xfrm>
            <a:off x="787773" y="1539263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Роснефть</a:t>
            </a:r>
          </a:p>
        </p:txBody>
      </p:sp>
      <p:sp>
        <p:nvSpPr>
          <p:cNvPr id="803" name="Прямоугольник 802"/>
          <p:cNvSpPr/>
          <p:nvPr/>
        </p:nvSpPr>
        <p:spPr>
          <a:xfrm>
            <a:off x="1583388" y="1422209"/>
            <a:ext cx="108000" cy="10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04" name="Прямая соединительная линия 803"/>
          <p:cNvCxnSpPr>
            <a:endCxn id="803" idx="1"/>
          </p:cNvCxnSpPr>
          <p:nvPr/>
        </p:nvCxnSpPr>
        <p:spPr>
          <a:xfrm>
            <a:off x="1531852" y="1306555"/>
            <a:ext cx="51536" cy="169654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5" name="Прямая соединительная линия 804"/>
          <p:cNvCxnSpPr/>
          <p:nvPr/>
        </p:nvCxnSpPr>
        <p:spPr>
          <a:xfrm flipH="1">
            <a:off x="1111404" y="1305996"/>
            <a:ext cx="42792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6" name="There are many variations of passages of Lorem Ipsum available…"/>
          <p:cNvSpPr txBox="1">
            <a:spLocks/>
          </p:cNvSpPr>
          <p:nvPr/>
        </p:nvSpPr>
        <p:spPr>
          <a:xfrm>
            <a:off x="1031136" y="1177070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Татнефть</a:t>
            </a:r>
          </a:p>
        </p:txBody>
      </p:sp>
      <p:cxnSp>
        <p:nvCxnSpPr>
          <p:cNvPr id="807" name="Прямая соединительная линия 806"/>
          <p:cNvCxnSpPr/>
          <p:nvPr/>
        </p:nvCxnSpPr>
        <p:spPr>
          <a:xfrm flipV="1">
            <a:off x="1135801" y="4803284"/>
            <a:ext cx="119209" cy="114356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8" name="Прямая соединительная линия 807"/>
          <p:cNvCxnSpPr/>
          <p:nvPr/>
        </p:nvCxnSpPr>
        <p:spPr>
          <a:xfrm flipH="1">
            <a:off x="715353" y="4917082"/>
            <a:ext cx="42792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" name="There are many variations of passages of Lorem Ipsum available…"/>
          <p:cNvSpPr txBox="1">
            <a:spLocks/>
          </p:cNvSpPr>
          <p:nvPr/>
        </p:nvSpPr>
        <p:spPr>
          <a:xfrm>
            <a:off x="649001" y="4784999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Интеройл</a:t>
            </a:r>
            <a:endParaRPr lang="ru-RU" sz="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0" name="Овал 809"/>
          <p:cNvSpPr>
            <a:spLocks noChangeAspect="1"/>
          </p:cNvSpPr>
          <p:nvPr/>
        </p:nvSpPr>
        <p:spPr>
          <a:xfrm>
            <a:off x="1256917" y="4826609"/>
            <a:ext cx="216000" cy="216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1" name="Прямоугольник 810"/>
          <p:cNvSpPr/>
          <p:nvPr/>
        </p:nvSpPr>
        <p:spPr>
          <a:xfrm>
            <a:off x="1351741" y="3836312"/>
            <a:ext cx="108000" cy="10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12" name="Прямая соединительная линия 811"/>
          <p:cNvCxnSpPr>
            <a:stCxn id="811" idx="0"/>
          </p:cNvCxnSpPr>
          <p:nvPr/>
        </p:nvCxnSpPr>
        <p:spPr>
          <a:xfrm flipV="1">
            <a:off x="1405741" y="3729393"/>
            <a:ext cx="29214" cy="106919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3" name="Прямая соединительная линия 812"/>
          <p:cNvCxnSpPr/>
          <p:nvPr/>
        </p:nvCxnSpPr>
        <p:spPr>
          <a:xfrm flipH="1">
            <a:off x="1435532" y="3729801"/>
            <a:ext cx="42792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4" name="There are many variations of passages of Lorem Ipsum available…"/>
          <p:cNvSpPr txBox="1">
            <a:spLocks/>
          </p:cNvSpPr>
          <p:nvPr/>
        </p:nvSpPr>
        <p:spPr>
          <a:xfrm>
            <a:off x="1355264" y="3600875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Ортк</a:t>
            </a:r>
            <a:endParaRPr lang="ru-RU" sz="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5" name="Прямоугольник 814"/>
          <p:cNvSpPr/>
          <p:nvPr/>
        </p:nvSpPr>
        <p:spPr>
          <a:xfrm>
            <a:off x="1174284" y="4279993"/>
            <a:ext cx="108000" cy="10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16" name="Прямая соединительная линия 815"/>
          <p:cNvCxnSpPr/>
          <p:nvPr/>
        </p:nvCxnSpPr>
        <p:spPr>
          <a:xfrm flipV="1">
            <a:off x="1060164" y="4327430"/>
            <a:ext cx="119209" cy="114356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7" name="Прямая соединительная линия 816"/>
          <p:cNvCxnSpPr/>
          <p:nvPr/>
        </p:nvCxnSpPr>
        <p:spPr>
          <a:xfrm flipH="1">
            <a:off x="639716" y="4441228"/>
            <a:ext cx="42792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8" name="There are many variations of passages of Lorem Ipsum available…"/>
          <p:cNvSpPr txBox="1">
            <a:spLocks/>
          </p:cNvSpPr>
          <p:nvPr/>
        </p:nvSpPr>
        <p:spPr>
          <a:xfrm>
            <a:off x="573364" y="4309145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Роснефть</a:t>
            </a:r>
          </a:p>
        </p:txBody>
      </p:sp>
      <p:sp>
        <p:nvSpPr>
          <p:cNvPr id="819" name="Прямоугольник 818"/>
          <p:cNvSpPr/>
          <p:nvPr/>
        </p:nvSpPr>
        <p:spPr>
          <a:xfrm>
            <a:off x="1244017" y="4395371"/>
            <a:ext cx="108000" cy="10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12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20" name="Прямая соединительная линия 819"/>
          <p:cNvCxnSpPr>
            <a:stCxn id="819" idx="3"/>
          </p:cNvCxnSpPr>
          <p:nvPr/>
        </p:nvCxnSpPr>
        <p:spPr>
          <a:xfrm flipV="1">
            <a:off x="1352017" y="4345477"/>
            <a:ext cx="63321" cy="103894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1" name="Прямая соединительная линия 820"/>
          <p:cNvCxnSpPr/>
          <p:nvPr/>
        </p:nvCxnSpPr>
        <p:spPr>
          <a:xfrm flipH="1">
            <a:off x="1415915" y="4345884"/>
            <a:ext cx="427920" cy="0"/>
          </a:xfrm>
          <a:prstGeom prst="line">
            <a:avLst/>
          </a:prstGeom>
          <a:ln w="6350"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2" name="There are many variations of passages of Lorem Ipsum available…"/>
          <p:cNvSpPr txBox="1">
            <a:spLocks/>
          </p:cNvSpPr>
          <p:nvPr/>
        </p:nvSpPr>
        <p:spPr>
          <a:xfrm>
            <a:off x="1335647" y="4216958"/>
            <a:ext cx="557488" cy="16158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30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Ортк</a:t>
            </a:r>
            <a:endParaRPr lang="ru-RU" sz="5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81" name="Таблица 3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5743481"/>
              </p:ext>
            </p:extLst>
          </p:nvPr>
        </p:nvGraphicFramePr>
        <p:xfrm>
          <a:off x="9784935" y="2815258"/>
          <a:ext cx="2203719" cy="17565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461">
                  <a:extLst>
                    <a:ext uri="{9D8B030D-6E8A-4147-A177-3AD203B41FA5}">
                      <a16:colId xmlns:a16="http://schemas.microsoft.com/office/drawing/2014/main" val="981200682"/>
                    </a:ext>
                  </a:extLst>
                </a:gridCol>
                <a:gridCol w="700763">
                  <a:extLst>
                    <a:ext uri="{9D8B030D-6E8A-4147-A177-3AD203B41FA5}">
                      <a16:colId xmlns:a16="http://schemas.microsoft.com/office/drawing/2014/main" val="1890362974"/>
                    </a:ext>
                  </a:extLst>
                </a:gridCol>
                <a:gridCol w="1278495">
                  <a:extLst>
                    <a:ext uri="{9D8B030D-6E8A-4147-A177-3AD203B41FA5}">
                      <a16:colId xmlns:a16="http://schemas.microsoft.com/office/drawing/2014/main" val="3210937126"/>
                    </a:ext>
                  </a:extLst>
                </a:gridCol>
              </a:tblGrid>
              <a:tr h="35416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+mj-lt"/>
                        </a:rPr>
                        <a:t>№№ п/п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effectLst/>
                          <a:latin typeface="+mj-lt"/>
                        </a:rPr>
                        <a:t>Автомобильная </a:t>
                      </a:r>
                      <a:r>
                        <a:rPr lang="ru-RU" sz="700" b="1" u="none" strike="noStrike" dirty="0" smtClean="0">
                          <a:effectLst/>
                          <a:latin typeface="+mj-lt"/>
                        </a:rPr>
                        <a:t>дорога/</a:t>
                      </a:r>
                    </a:p>
                    <a:p>
                      <a:pPr algn="ctr" fontAlgn="ctr"/>
                      <a:r>
                        <a:rPr lang="ru-RU" sz="700" b="1" u="none" strike="noStrike" dirty="0" smtClean="0">
                          <a:effectLst/>
                          <a:latin typeface="+mj-lt"/>
                        </a:rPr>
                        <a:t>пусковой </a:t>
                      </a:r>
                      <a:r>
                        <a:rPr lang="ru-RU" sz="700" b="1" u="none" strike="noStrike" dirty="0">
                          <a:effectLst/>
                          <a:latin typeface="+mj-lt"/>
                        </a:rPr>
                        <a:t>комплекс</a:t>
                      </a:r>
                      <a:endParaRPr lang="ru-RU" sz="7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 smtClean="0">
                          <a:effectLst/>
                          <a:latin typeface="+mj-lt"/>
                        </a:rPr>
                        <a:t>Местоположение</a:t>
                      </a:r>
                    </a:p>
                    <a:p>
                      <a:pPr algn="ctr" fontAlgn="ctr"/>
                      <a:r>
                        <a:rPr lang="ru-RU" sz="700" b="1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экспресс-зон сервиса</a:t>
                      </a:r>
                      <a:endParaRPr lang="ru-RU" sz="7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743265"/>
                  </a:ext>
                </a:extLst>
              </a:tr>
              <a:tr h="800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i="1" u="none" strike="noStrike" dirty="0">
                          <a:effectLst/>
                          <a:latin typeface="+mj-lt"/>
                        </a:rPr>
                        <a:t>1</a:t>
                      </a:r>
                      <a:endParaRPr lang="ru-RU" sz="6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i="1" u="none" strike="noStrike" dirty="0">
                          <a:effectLst/>
                          <a:latin typeface="+mj-lt"/>
                        </a:rPr>
                        <a:t>2</a:t>
                      </a:r>
                      <a:endParaRPr lang="ru-RU" sz="6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i="1" u="none" strike="noStrike" dirty="0">
                          <a:effectLst/>
                          <a:latin typeface="+mj-lt"/>
                        </a:rPr>
                        <a:t>3</a:t>
                      </a:r>
                      <a:endParaRPr lang="ru-RU" sz="600" b="0" i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778563"/>
                  </a:ext>
                </a:extLst>
              </a:tr>
              <a:tr h="1708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  <a:latin typeface="+mj-lt"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Пусковой комплекс</a:t>
                      </a:r>
                    </a:p>
                    <a:p>
                      <a:pPr algn="ctr" fontAlgn="ctr"/>
                      <a:r>
                        <a:rPr lang="ru-RU" sz="7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№ 3</a:t>
                      </a:r>
                    </a:p>
                    <a:p>
                      <a:pPr algn="ctr" fontAlgn="ctr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(от М-11 до М-7)</a:t>
                      </a:r>
                      <a:endParaRPr lang="ru-RU" sz="7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485" marR="1485" marT="148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ПК 29, слева (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~ км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1+700)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282337"/>
                  </a:ext>
                </a:extLst>
              </a:tr>
              <a:tr h="1708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ПК 137, справа (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~ 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км 12+900)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5954132"/>
                  </a:ext>
                </a:extLst>
              </a:tr>
              <a:tr h="1708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ПК 531,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справа (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~ </a:t>
                      </a:r>
                      <a:r>
                        <a:rPr lang="ru-RU" sz="7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км 51+700)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913643"/>
                  </a:ext>
                </a:extLst>
              </a:tr>
              <a:tr h="967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ПК 1049, справа (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~ км 98+500)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3864123"/>
                  </a:ext>
                </a:extLst>
              </a:tr>
              <a:tr h="9315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717014"/>
                  </a:ext>
                </a:extLst>
              </a:tr>
              <a:tr h="1708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Пусковой комплекс</a:t>
                      </a:r>
                    </a:p>
                    <a:p>
                      <a:pPr algn="ctr" fontAlgn="ctr"/>
                      <a:r>
                        <a:rPr lang="ru-RU" sz="7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№ 4</a:t>
                      </a:r>
                    </a:p>
                    <a:p>
                      <a:pPr algn="ctr" fontAlgn="ctr"/>
                      <a:r>
                        <a:rPr lang="ru-RU" sz="7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(от М-7 до М-5)</a:t>
                      </a:r>
                      <a:endParaRPr lang="ru-RU" sz="7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485" marR="1485" marT="148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ПК 1625, справа (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~ км 126)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886745"/>
                  </a:ext>
                </a:extLst>
              </a:tr>
              <a:tr h="17083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ПК 1719, справа (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~ км 135+500)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48839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ПК 1719, слева (</a:t>
                      </a:r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Calibri" panose="020F0502020204030204" pitchFamily="34" charset="0"/>
                        </a:rPr>
                        <a:t>~ км 135+500)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923841"/>
                  </a:ext>
                </a:extLst>
              </a:tr>
              <a:tr h="1494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485" marR="1485" marT="148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22922"/>
                  </a:ext>
                </a:extLst>
              </a:tr>
            </a:tbl>
          </a:graphicData>
        </a:graphic>
      </p:graphicFrame>
      <p:sp>
        <p:nvSpPr>
          <p:cNvPr id="636" name="Кольцо 635"/>
          <p:cNvSpPr/>
          <p:nvPr/>
        </p:nvSpPr>
        <p:spPr>
          <a:xfrm>
            <a:off x="6168982" y="3330927"/>
            <a:ext cx="216000" cy="216000"/>
          </a:xfrm>
          <a:prstGeom prst="donut">
            <a:avLst>
              <a:gd name="adj" fmla="val 2941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7685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989</Words>
  <Application>Microsoft Office PowerPoint</Application>
  <PresentationFormat>Широкоэкранный</PresentationFormat>
  <Paragraphs>258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Тема Office</vt:lpstr>
      <vt:lpstr>Презентация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Сероштан Глеб Игоревич</dc:creator>
  <cp:lastModifiedBy>Сероштан Глеб Игоревич</cp:lastModifiedBy>
  <cp:revision>36</cp:revision>
  <cp:lastPrinted>2021-06-28T10:05:31Z</cp:lastPrinted>
  <dcterms:created xsi:type="dcterms:W3CDTF">2021-06-24T10:39:44Z</dcterms:created>
  <dcterms:modified xsi:type="dcterms:W3CDTF">2021-09-08T16:23:07Z</dcterms:modified>
</cp:coreProperties>
</file>